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93455" r:id="rId4"/>
  </p:sldMasterIdLst>
  <p:notesMasterIdLst>
    <p:notesMasterId r:id="rId24"/>
  </p:notesMasterIdLst>
  <p:handoutMasterIdLst>
    <p:handoutMasterId r:id="rId25"/>
  </p:handoutMasterIdLst>
  <p:sldIdLst>
    <p:sldId id="595" r:id="rId5"/>
    <p:sldId id="607" r:id="rId6"/>
    <p:sldId id="606" r:id="rId7"/>
    <p:sldId id="608" r:id="rId8"/>
    <p:sldId id="609" r:id="rId9"/>
    <p:sldId id="615" r:id="rId10"/>
    <p:sldId id="613" r:id="rId11"/>
    <p:sldId id="611" r:id="rId12"/>
    <p:sldId id="610" r:id="rId13"/>
    <p:sldId id="612" r:id="rId14"/>
    <p:sldId id="621" r:id="rId15"/>
    <p:sldId id="616" r:id="rId16"/>
    <p:sldId id="617" r:id="rId17"/>
    <p:sldId id="605" r:id="rId18"/>
    <p:sldId id="603" r:id="rId19"/>
    <p:sldId id="602" r:id="rId20"/>
    <p:sldId id="604" r:id="rId21"/>
    <p:sldId id="620" r:id="rId22"/>
    <p:sldId id="619" r:id="rId23"/>
  </p:sldIdLst>
  <p:sldSz cx="10367963" cy="5832475"/>
  <p:notesSz cx="6858000" cy="9144000"/>
  <p:embeddedFontLst>
    <p:embeddedFont>
      <p:font typeface="Cambria Math" panose="02040503050406030204" pitchFamily="18" charset="0"/>
      <p:regular r:id="rId26"/>
    </p:embeddedFont>
    <p:embeddedFont>
      <p:font typeface="Code Pro Bold" panose="00000500000000000000" pitchFamily="2" charset="0"/>
      <p:regular r:id="rId27"/>
    </p:embeddedFont>
    <p:embeddedFont>
      <p:font typeface="Consolas" panose="020B0609020204030204" pitchFamily="49" charset="0"/>
      <p:regular r:id="rId28"/>
      <p:bold r:id="rId29"/>
      <p:italic r:id="rId30"/>
      <p:boldItalic r:id="rId31"/>
    </p:embeddedFont>
    <p:embeddedFont>
      <p:font typeface="Lato" panose="020F0502020204030203" pitchFamily="34" charset="0"/>
      <p:regular r:id="rId32"/>
      <p:bold r:id="rId33"/>
      <p:italic r:id="rId34"/>
      <p:boldItalic r:id="rId35"/>
    </p:embeddedFont>
    <p:embeddedFont>
      <p:font typeface="Roboto Mono" pitchFamily="2" charset="0"/>
      <p:regular r:id="rId36"/>
      <p:bold r:id="rId37"/>
    </p:embeddedFont>
  </p:embeddedFontLst>
  <p:defaultTextStyle>
    <a:defPPr>
      <a:defRPr lang="en-US"/>
    </a:defPPr>
    <a:lvl1pPr marL="0" algn="l" defTabSz="518373" rtl="0" eaLnBrk="1" latinLnBrk="0" hangingPunct="1">
      <a:defRPr sz="2041" kern="1200">
        <a:solidFill>
          <a:schemeClr val="tx1"/>
        </a:solidFill>
        <a:latin typeface="+mn-lt"/>
        <a:ea typeface="+mn-ea"/>
        <a:cs typeface="+mn-cs"/>
      </a:defRPr>
    </a:lvl1pPr>
    <a:lvl2pPr marL="518373" algn="l" defTabSz="518373" rtl="0" eaLnBrk="1" latinLnBrk="0" hangingPunct="1">
      <a:defRPr sz="2041" kern="1200">
        <a:solidFill>
          <a:schemeClr val="tx1"/>
        </a:solidFill>
        <a:latin typeface="+mn-lt"/>
        <a:ea typeface="+mn-ea"/>
        <a:cs typeface="+mn-cs"/>
      </a:defRPr>
    </a:lvl2pPr>
    <a:lvl3pPr marL="1036747" algn="l" defTabSz="518373" rtl="0" eaLnBrk="1" latinLnBrk="0" hangingPunct="1">
      <a:defRPr sz="2041" kern="1200">
        <a:solidFill>
          <a:schemeClr val="tx1"/>
        </a:solidFill>
        <a:latin typeface="+mn-lt"/>
        <a:ea typeface="+mn-ea"/>
        <a:cs typeface="+mn-cs"/>
      </a:defRPr>
    </a:lvl3pPr>
    <a:lvl4pPr marL="1555120" algn="l" defTabSz="518373" rtl="0" eaLnBrk="1" latinLnBrk="0" hangingPunct="1">
      <a:defRPr sz="2041" kern="1200">
        <a:solidFill>
          <a:schemeClr val="tx1"/>
        </a:solidFill>
        <a:latin typeface="+mn-lt"/>
        <a:ea typeface="+mn-ea"/>
        <a:cs typeface="+mn-cs"/>
      </a:defRPr>
    </a:lvl4pPr>
    <a:lvl5pPr marL="2073493" algn="l" defTabSz="518373" rtl="0" eaLnBrk="1" latinLnBrk="0" hangingPunct="1">
      <a:defRPr sz="2041" kern="1200">
        <a:solidFill>
          <a:schemeClr val="tx1"/>
        </a:solidFill>
        <a:latin typeface="+mn-lt"/>
        <a:ea typeface="+mn-ea"/>
        <a:cs typeface="+mn-cs"/>
      </a:defRPr>
    </a:lvl5pPr>
    <a:lvl6pPr marL="2591867" algn="l" defTabSz="518373" rtl="0" eaLnBrk="1" latinLnBrk="0" hangingPunct="1">
      <a:defRPr sz="2041" kern="1200">
        <a:solidFill>
          <a:schemeClr val="tx1"/>
        </a:solidFill>
        <a:latin typeface="+mn-lt"/>
        <a:ea typeface="+mn-ea"/>
        <a:cs typeface="+mn-cs"/>
      </a:defRPr>
    </a:lvl6pPr>
    <a:lvl7pPr marL="3110240" algn="l" defTabSz="518373" rtl="0" eaLnBrk="1" latinLnBrk="0" hangingPunct="1">
      <a:defRPr sz="2041" kern="1200">
        <a:solidFill>
          <a:schemeClr val="tx1"/>
        </a:solidFill>
        <a:latin typeface="+mn-lt"/>
        <a:ea typeface="+mn-ea"/>
        <a:cs typeface="+mn-cs"/>
      </a:defRPr>
    </a:lvl7pPr>
    <a:lvl8pPr marL="3628614" algn="l" defTabSz="518373" rtl="0" eaLnBrk="1" latinLnBrk="0" hangingPunct="1">
      <a:defRPr sz="2041" kern="1200">
        <a:solidFill>
          <a:schemeClr val="tx1"/>
        </a:solidFill>
        <a:latin typeface="+mn-lt"/>
        <a:ea typeface="+mn-ea"/>
        <a:cs typeface="+mn-cs"/>
      </a:defRPr>
    </a:lvl8pPr>
    <a:lvl9pPr marL="4146987" algn="l" defTabSz="518373" rtl="0" eaLnBrk="1" latinLnBrk="0" hangingPunct="1">
      <a:defRPr sz="204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92B5E217-8BA2-904E-BFB9-F2E3DA5369AA}">
          <p14:sldIdLst>
            <p14:sldId id="595"/>
            <p14:sldId id="607"/>
            <p14:sldId id="606"/>
            <p14:sldId id="608"/>
            <p14:sldId id="609"/>
            <p14:sldId id="615"/>
            <p14:sldId id="613"/>
            <p14:sldId id="611"/>
            <p14:sldId id="610"/>
            <p14:sldId id="612"/>
            <p14:sldId id="621"/>
            <p14:sldId id="616"/>
            <p14:sldId id="617"/>
            <p14:sldId id="605"/>
            <p14:sldId id="603"/>
            <p14:sldId id="602"/>
            <p14:sldId id="604"/>
            <p14:sldId id="620"/>
            <p14:sldId id="619"/>
          </p14:sldIdLst>
        </p14:section>
        <p14:section name="Exempelsidor" id="{14E1DFE3-0EF1-4240-A876-CEF89CA50238}">
          <p14:sldIdLst/>
        </p14:section>
        <p14:section name="Komponenter" id="{76B84C40-062B-D144-9F58-0500EA697859}">
          <p14:sldIdLst/>
        </p14:section>
        <p14:section name="Mönster" id="{70C453B1-0B9E-5542-A509-38E0FC121EAB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A77A96-1FA8-4677-A3C2-EBAC01213965}" v="19" dt="2025-08-29T07:33:30.5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6405" autoAdjust="0"/>
  </p:normalViewPr>
  <p:slideViewPr>
    <p:cSldViewPr snapToGrid="0" snapToObjects="1">
      <p:cViewPr varScale="1">
        <p:scale>
          <a:sx n="142" d="100"/>
          <a:sy n="142" d="100"/>
        </p:scale>
        <p:origin x="2328" y="10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notesViewPr>
    <p:cSldViewPr snapToGrid="0" snapToObjects="1" showGuides="1">
      <p:cViewPr varScale="1">
        <p:scale>
          <a:sx n="121" d="100"/>
          <a:sy n="121" d="100"/>
        </p:scale>
        <p:origin x="5072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1.fntdata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font" Target="fonts/font9.fntdata"/><Relationship Id="rId42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4.fntdata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ik Alvarez" userId="781bc334-ab29-4c18-a073-35bbe3c0801e" providerId="ADAL" clId="{31A77A96-1FA8-4677-A3C2-EBAC01213965}"/>
    <pc:docChg chg="undo custSel delSld modSld sldOrd modSection">
      <pc:chgData name="Erik Alvarez" userId="781bc334-ab29-4c18-a073-35bbe3c0801e" providerId="ADAL" clId="{31A77A96-1FA8-4677-A3C2-EBAC01213965}" dt="2025-08-29T09:40:12.569" v="39" actId="20577"/>
      <pc:docMkLst>
        <pc:docMk/>
      </pc:docMkLst>
      <pc:sldChg chg="mod ord modShow">
        <pc:chgData name="Erik Alvarez" userId="781bc334-ab29-4c18-a073-35bbe3c0801e" providerId="ADAL" clId="{31A77A96-1FA8-4677-A3C2-EBAC01213965}" dt="2025-08-29T09:19:52.132" v="28"/>
        <pc:sldMkLst>
          <pc:docMk/>
          <pc:sldMk cId="3339436270" sldId="610"/>
        </pc:sldMkLst>
      </pc:sldChg>
      <pc:sldChg chg="modSp mod">
        <pc:chgData name="Erik Alvarez" userId="781bc334-ab29-4c18-a073-35bbe3c0801e" providerId="ADAL" clId="{31A77A96-1FA8-4677-A3C2-EBAC01213965}" dt="2025-08-29T09:40:12.569" v="39" actId="20577"/>
        <pc:sldMkLst>
          <pc:docMk/>
          <pc:sldMk cId="1976356740" sldId="611"/>
        </pc:sldMkLst>
        <pc:spChg chg="mod">
          <ac:chgData name="Erik Alvarez" userId="781bc334-ab29-4c18-a073-35bbe3c0801e" providerId="ADAL" clId="{31A77A96-1FA8-4677-A3C2-EBAC01213965}" dt="2025-08-29T09:40:12.569" v="39" actId="20577"/>
          <ac:spMkLst>
            <pc:docMk/>
            <pc:sldMk cId="1976356740" sldId="611"/>
            <ac:spMk id="4" creationId="{55E0B603-C690-B0C7-7F56-C09386506E68}"/>
          </ac:spMkLst>
        </pc:spChg>
      </pc:sldChg>
      <pc:sldChg chg="modSp mod modShow">
        <pc:chgData name="Erik Alvarez" userId="781bc334-ab29-4c18-a073-35bbe3c0801e" providerId="ADAL" clId="{31A77A96-1FA8-4677-A3C2-EBAC01213965}" dt="2025-08-29T09:17:55.201" v="23" actId="729"/>
        <pc:sldMkLst>
          <pc:docMk/>
          <pc:sldMk cId="324994883" sldId="612"/>
        </pc:sldMkLst>
        <pc:spChg chg="mod">
          <ac:chgData name="Erik Alvarez" userId="781bc334-ab29-4c18-a073-35bbe3c0801e" providerId="ADAL" clId="{31A77A96-1FA8-4677-A3C2-EBAC01213965}" dt="2025-08-29T07:32:38.982" v="16" actId="20577"/>
          <ac:spMkLst>
            <pc:docMk/>
            <pc:sldMk cId="324994883" sldId="612"/>
            <ac:spMk id="4" creationId="{DA6CCDFC-1123-3DB8-F273-2AF7BEAFDD52}"/>
          </ac:spMkLst>
        </pc:spChg>
      </pc:sldChg>
      <pc:sldChg chg="delSp modSp modAnim">
        <pc:chgData name="Erik Alvarez" userId="781bc334-ab29-4c18-a073-35bbe3c0801e" providerId="ADAL" clId="{31A77A96-1FA8-4677-A3C2-EBAC01213965}" dt="2025-08-29T07:31:45.816" v="13"/>
        <pc:sldMkLst>
          <pc:docMk/>
          <pc:sldMk cId="3439034089" sldId="613"/>
        </pc:sldMkLst>
        <pc:spChg chg="mod topLvl">
          <ac:chgData name="Erik Alvarez" userId="781bc334-ab29-4c18-a073-35bbe3c0801e" providerId="ADAL" clId="{31A77A96-1FA8-4677-A3C2-EBAC01213965}" dt="2025-08-29T07:31:03.134" v="4" actId="165"/>
          <ac:spMkLst>
            <pc:docMk/>
            <pc:sldMk cId="3439034089" sldId="613"/>
            <ac:spMk id="4" creationId="{1FC35851-7572-3EA8-0D34-12A4048A6B58}"/>
          </ac:spMkLst>
        </pc:spChg>
        <pc:spChg chg="mod topLvl">
          <ac:chgData name="Erik Alvarez" userId="781bc334-ab29-4c18-a073-35bbe3c0801e" providerId="ADAL" clId="{31A77A96-1FA8-4677-A3C2-EBAC01213965}" dt="2025-08-29T07:31:03.134" v="4" actId="165"/>
          <ac:spMkLst>
            <pc:docMk/>
            <pc:sldMk cId="3439034089" sldId="613"/>
            <ac:spMk id="7" creationId="{65A85BA9-CDCA-7BCE-2B96-970BAFE353A5}"/>
          </ac:spMkLst>
        </pc:spChg>
        <pc:spChg chg="mod topLvl">
          <ac:chgData name="Erik Alvarez" userId="781bc334-ab29-4c18-a073-35bbe3c0801e" providerId="ADAL" clId="{31A77A96-1FA8-4677-A3C2-EBAC01213965}" dt="2025-08-29T07:31:03.134" v="4" actId="165"/>
          <ac:spMkLst>
            <pc:docMk/>
            <pc:sldMk cId="3439034089" sldId="613"/>
            <ac:spMk id="8" creationId="{54DD186B-D74A-0CD5-C164-00C428C7AB13}"/>
          </ac:spMkLst>
        </pc:spChg>
        <pc:spChg chg="mod topLvl">
          <ac:chgData name="Erik Alvarez" userId="781bc334-ab29-4c18-a073-35bbe3c0801e" providerId="ADAL" clId="{31A77A96-1FA8-4677-A3C2-EBAC01213965}" dt="2025-08-29T07:31:03.134" v="4" actId="165"/>
          <ac:spMkLst>
            <pc:docMk/>
            <pc:sldMk cId="3439034089" sldId="613"/>
            <ac:spMk id="9" creationId="{8CBF09E9-1CCE-7C4C-AC22-08B1270BF0DE}"/>
          </ac:spMkLst>
        </pc:spChg>
        <pc:spChg chg="mod topLvl">
          <ac:chgData name="Erik Alvarez" userId="781bc334-ab29-4c18-a073-35bbe3c0801e" providerId="ADAL" clId="{31A77A96-1FA8-4677-A3C2-EBAC01213965}" dt="2025-08-29T07:31:03.134" v="4" actId="165"/>
          <ac:spMkLst>
            <pc:docMk/>
            <pc:sldMk cId="3439034089" sldId="613"/>
            <ac:spMk id="10" creationId="{462AA20F-D5A7-7EC4-62B4-FF6307B2C2B2}"/>
          </ac:spMkLst>
        </pc:spChg>
        <pc:spChg chg="mod topLvl">
          <ac:chgData name="Erik Alvarez" userId="781bc334-ab29-4c18-a073-35bbe3c0801e" providerId="ADAL" clId="{31A77A96-1FA8-4677-A3C2-EBAC01213965}" dt="2025-08-29T07:31:03.134" v="4" actId="165"/>
          <ac:spMkLst>
            <pc:docMk/>
            <pc:sldMk cId="3439034089" sldId="613"/>
            <ac:spMk id="11" creationId="{2375E621-0383-D122-91FC-48372952A235}"/>
          </ac:spMkLst>
        </pc:spChg>
        <pc:spChg chg="mod topLvl">
          <ac:chgData name="Erik Alvarez" userId="781bc334-ab29-4c18-a073-35bbe3c0801e" providerId="ADAL" clId="{31A77A96-1FA8-4677-A3C2-EBAC01213965}" dt="2025-08-29T07:31:03.134" v="4" actId="165"/>
          <ac:spMkLst>
            <pc:docMk/>
            <pc:sldMk cId="3439034089" sldId="613"/>
            <ac:spMk id="12" creationId="{159FCFA1-8BA5-AE9E-8135-1EF77097443A}"/>
          </ac:spMkLst>
        </pc:spChg>
        <pc:spChg chg="mod topLvl">
          <ac:chgData name="Erik Alvarez" userId="781bc334-ab29-4c18-a073-35bbe3c0801e" providerId="ADAL" clId="{31A77A96-1FA8-4677-A3C2-EBAC01213965}" dt="2025-08-29T07:31:03.134" v="4" actId="165"/>
          <ac:spMkLst>
            <pc:docMk/>
            <pc:sldMk cId="3439034089" sldId="613"/>
            <ac:spMk id="13" creationId="{CDC1997F-0F6D-410C-E92F-B85DC3CD1A10}"/>
          </ac:spMkLst>
        </pc:spChg>
        <pc:spChg chg="mod topLvl">
          <ac:chgData name="Erik Alvarez" userId="781bc334-ab29-4c18-a073-35bbe3c0801e" providerId="ADAL" clId="{31A77A96-1FA8-4677-A3C2-EBAC01213965}" dt="2025-08-29T07:31:03.134" v="4" actId="165"/>
          <ac:spMkLst>
            <pc:docMk/>
            <pc:sldMk cId="3439034089" sldId="613"/>
            <ac:spMk id="14" creationId="{74AAC671-3F14-E539-CE09-93625BB28F5F}"/>
          </ac:spMkLst>
        </pc:spChg>
        <pc:spChg chg="mod topLvl">
          <ac:chgData name="Erik Alvarez" userId="781bc334-ab29-4c18-a073-35bbe3c0801e" providerId="ADAL" clId="{31A77A96-1FA8-4677-A3C2-EBAC01213965}" dt="2025-08-29T07:31:03.134" v="4" actId="165"/>
          <ac:spMkLst>
            <pc:docMk/>
            <pc:sldMk cId="3439034089" sldId="613"/>
            <ac:spMk id="15" creationId="{2B089C10-26B9-7B44-1C34-3FF0EF72268C}"/>
          </ac:spMkLst>
        </pc:spChg>
      </pc:sldChg>
      <pc:sldChg chg="del">
        <pc:chgData name="Erik Alvarez" userId="781bc334-ab29-4c18-a073-35bbe3c0801e" providerId="ADAL" clId="{31A77A96-1FA8-4677-A3C2-EBAC01213965}" dt="2025-08-29T07:29:50.568" v="0" actId="47"/>
        <pc:sldMkLst>
          <pc:docMk/>
          <pc:sldMk cId="732352216" sldId="618"/>
        </pc:sldMkLst>
      </pc:sldChg>
      <pc:sldChg chg="delSp modSp modAnim">
        <pc:chgData name="Erik Alvarez" userId="781bc334-ab29-4c18-a073-35bbe3c0801e" providerId="ADAL" clId="{31A77A96-1FA8-4677-A3C2-EBAC01213965}" dt="2025-08-29T07:33:30.512" v="20"/>
        <pc:sldMkLst>
          <pc:docMk/>
          <pc:sldMk cId="2213967948" sldId="621"/>
        </pc:sldMkLst>
        <pc:spChg chg="mod topLvl">
          <ac:chgData name="Erik Alvarez" userId="781bc334-ab29-4c18-a073-35bbe3c0801e" providerId="ADAL" clId="{31A77A96-1FA8-4677-A3C2-EBAC01213965}" dt="2025-08-29T07:32:55.484" v="17" actId="165"/>
          <ac:spMkLst>
            <pc:docMk/>
            <pc:sldMk cId="2213967948" sldId="621"/>
            <ac:spMk id="4" creationId="{CC9A38A4-4E3C-A35C-4FB8-71DBF9A230F0}"/>
          </ac:spMkLst>
        </pc:spChg>
        <pc:spChg chg="mod topLvl">
          <ac:chgData name="Erik Alvarez" userId="781bc334-ab29-4c18-a073-35bbe3c0801e" providerId="ADAL" clId="{31A77A96-1FA8-4677-A3C2-EBAC01213965}" dt="2025-08-29T07:32:55.484" v="17" actId="165"/>
          <ac:spMkLst>
            <pc:docMk/>
            <pc:sldMk cId="2213967948" sldId="621"/>
            <ac:spMk id="7" creationId="{3824039D-212E-88D1-0DF3-B514974F6B02}"/>
          </ac:spMkLst>
        </pc:spChg>
        <pc:spChg chg="mod topLvl">
          <ac:chgData name="Erik Alvarez" userId="781bc334-ab29-4c18-a073-35bbe3c0801e" providerId="ADAL" clId="{31A77A96-1FA8-4677-A3C2-EBAC01213965}" dt="2025-08-29T07:32:55.484" v="17" actId="165"/>
          <ac:spMkLst>
            <pc:docMk/>
            <pc:sldMk cId="2213967948" sldId="621"/>
            <ac:spMk id="8" creationId="{D2251B56-7275-530D-AA2F-30B45FCF9B85}"/>
          </ac:spMkLst>
        </pc:spChg>
        <pc:spChg chg="mod topLvl">
          <ac:chgData name="Erik Alvarez" userId="781bc334-ab29-4c18-a073-35bbe3c0801e" providerId="ADAL" clId="{31A77A96-1FA8-4677-A3C2-EBAC01213965}" dt="2025-08-29T07:32:55.484" v="17" actId="165"/>
          <ac:spMkLst>
            <pc:docMk/>
            <pc:sldMk cId="2213967948" sldId="621"/>
            <ac:spMk id="9" creationId="{0613364C-7FF3-A41D-97D2-8B80309DB9E5}"/>
          </ac:spMkLst>
        </pc:spChg>
        <pc:spChg chg="mod topLvl">
          <ac:chgData name="Erik Alvarez" userId="781bc334-ab29-4c18-a073-35bbe3c0801e" providerId="ADAL" clId="{31A77A96-1FA8-4677-A3C2-EBAC01213965}" dt="2025-08-29T07:32:55.484" v="17" actId="165"/>
          <ac:spMkLst>
            <pc:docMk/>
            <pc:sldMk cId="2213967948" sldId="621"/>
            <ac:spMk id="10" creationId="{DF3FAD22-1CD3-52E8-5778-B721E391A0F2}"/>
          </ac:spMkLst>
        </pc:spChg>
        <pc:spChg chg="mod topLvl">
          <ac:chgData name="Erik Alvarez" userId="781bc334-ab29-4c18-a073-35bbe3c0801e" providerId="ADAL" clId="{31A77A96-1FA8-4677-A3C2-EBAC01213965}" dt="2025-08-29T07:32:55.484" v="17" actId="165"/>
          <ac:spMkLst>
            <pc:docMk/>
            <pc:sldMk cId="2213967948" sldId="621"/>
            <ac:spMk id="11" creationId="{D7DC9DD4-9AC1-3CAE-62B6-0C2914B7FEEE}"/>
          </ac:spMkLst>
        </pc:spChg>
        <pc:spChg chg="mod topLvl">
          <ac:chgData name="Erik Alvarez" userId="781bc334-ab29-4c18-a073-35bbe3c0801e" providerId="ADAL" clId="{31A77A96-1FA8-4677-A3C2-EBAC01213965}" dt="2025-08-29T07:32:55.484" v="17" actId="165"/>
          <ac:spMkLst>
            <pc:docMk/>
            <pc:sldMk cId="2213967948" sldId="621"/>
            <ac:spMk id="13" creationId="{462F9305-B956-9A9C-0804-A2BFC611AD3C}"/>
          </ac:spMkLst>
        </pc:spChg>
        <pc:spChg chg="mod topLvl">
          <ac:chgData name="Erik Alvarez" userId="781bc334-ab29-4c18-a073-35bbe3c0801e" providerId="ADAL" clId="{31A77A96-1FA8-4677-A3C2-EBAC01213965}" dt="2025-08-29T07:32:55.484" v="17" actId="165"/>
          <ac:spMkLst>
            <pc:docMk/>
            <pc:sldMk cId="2213967948" sldId="621"/>
            <ac:spMk id="14" creationId="{56ADEC68-3264-6AF4-352B-C10BE017F890}"/>
          </ac:spMkLst>
        </pc:spChg>
        <pc:spChg chg="mod topLvl">
          <ac:chgData name="Erik Alvarez" userId="781bc334-ab29-4c18-a073-35bbe3c0801e" providerId="ADAL" clId="{31A77A96-1FA8-4677-A3C2-EBAC01213965}" dt="2025-08-29T07:32:55.484" v="17" actId="165"/>
          <ac:spMkLst>
            <pc:docMk/>
            <pc:sldMk cId="2213967948" sldId="621"/>
            <ac:spMk id="15" creationId="{FAF651AD-237D-A679-B3BF-96E62B9CCAAA}"/>
          </ac:spMkLst>
        </pc:spChg>
        <pc:spChg chg="mod topLvl">
          <ac:chgData name="Erik Alvarez" userId="781bc334-ab29-4c18-a073-35bbe3c0801e" providerId="ADAL" clId="{31A77A96-1FA8-4677-A3C2-EBAC01213965}" dt="2025-08-29T07:32:55.484" v="17" actId="165"/>
          <ac:spMkLst>
            <pc:docMk/>
            <pc:sldMk cId="2213967948" sldId="621"/>
            <ac:spMk id="18" creationId="{00A5C2F8-7FC3-7E38-E6DB-85EAFD6F3827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C8FCFC-410C-4E5C-9EEF-11962F904AF9}" type="doc">
      <dgm:prSet loTypeId="urn:microsoft.com/office/officeart/2005/8/layout/radial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AA625D8-5F36-4308-8866-B8DBFAEF4CC9}">
      <dgm:prSet phldrT="[Texto]" custT="1"/>
      <dgm:spPr/>
      <dgm:t>
        <a:bodyPr/>
        <a:lstStyle/>
        <a:p>
          <a:r>
            <a:rPr lang="en-US" sz="4000" dirty="0">
              <a:solidFill>
                <a:schemeClr val="tx1"/>
              </a:solidFill>
              <a:latin typeface="Cambria Math" panose="02040503050406030204" pitchFamily="18" charset="0"/>
              <a:ea typeface="Cambria Math" panose="02040503050406030204" pitchFamily="18" charset="0"/>
            </a:rPr>
            <a:t>AEGIS</a:t>
          </a:r>
          <a:endParaRPr lang="en-US" sz="4000" dirty="0">
            <a:solidFill>
              <a:schemeClr val="tx1"/>
            </a:solidFill>
          </a:endParaRPr>
        </a:p>
      </dgm:t>
    </dgm:pt>
    <dgm:pt modelId="{FF106D4C-E9F1-4EC9-8F3B-8267649027A5}" type="parTrans" cxnId="{143C5653-45E5-435D-9364-E6C1567EB72B}">
      <dgm:prSet/>
      <dgm:spPr/>
      <dgm:t>
        <a:bodyPr/>
        <a:lstStyle/>
        <a:p>
          <a:endParaRPr lang="en-US"/>
        </a:p>
      </dgm:t>
    </dgm:pt>
    <dgm:pt modelId="{EE824690-501B-49B3-B15A-A87FE5857D0D}" type="sibTrans" cxnId="{143C5653-45E5-435D-9364-E6C1567EB72B}">
      <dgm:prSet/>
      <dgm:spPr/>
      <dgm:t>
        <a:bodyPr/>
        <a:lstStyle/>
        <a:p>
          <a:endParaRPr lang="en-US"/>
        </a:p>
      </dgm:t>
    </dgm:pt>
    <dgm:pt modelId="{F2B4BE3A-A34A-4C08-B70A-CC263D22B780}">
      <dgm:prSet phldrT="[Texto]" custT="1">
        <dgm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400" dirty="0">
              <a:solidFill>
                <a:srgbClr val="C00000"/>
              </a:solidFill>
            </a:rPr>
            <a:t>Time</a:t>
          </a:r>
        </a:p>
      </dgm:t>
    </dgm:pt>
    <dgm:pt modelId="{0883D9A2-F42F-467E-9DBA-18E2406604A4}" type="parTrans" cxnId="{BA01DC8D-1260-4192-BA12-519FE5A77245}">
      <dgm:prSet/>
      <dgm:spPr/>
      <dgm:t>
        <a:bodyPr/>
        <a:lstStyle/>
        <a:p>
          <a:endParaRPr lang="en-US"/>
        </a:p>
      </dgm:t>
    </dgm:pt>
    <dgm:pt modelId="{548779A2-C758-4C1E-8E81-50C4CEEEC860}" type="sibTrans" cxnId="{BA01DC8D-1260-4192-BA12-519FE5A77245}">
      <dgm:prSet/>
      <dgm:spPr/>
      <dgm:t>
        <a:bodyPr/>
        <a:lstStyle/>
        <a:p>
          <a:endParaRPr lang="en-US"/>
        </a:p>
      </dgm:t>
    </dgm:pt>
    <dgm:pt modelId="{C439B191-77A4-4E07-8DE6-D22C11EAE2CA}">
      <dgm:prSet phldrT="[Texto]" custT="1">
        <dgm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400" dirty="0">
              <a:solidFill>
                <a:srgbClr val="C00000"/>
              </a:solidFill>
            </a:rPr>
            <a:t>Decisions</a:t>
          </a:r>
        </a:p>
      </dgm:t>
    </dgm:pt>
    <dgm:pt modelId="{DD99ED78-C5E0-4BDB-8211-176137EF2041}" type="parTrans" cxnId="{792E73F1-CFCC-41E9-8070-E8DCC1E119FF}">
      <dgm:prSet/>
      <dgm:spPr/>
      <dgm:t>
        <a:bodyPr/>
        <a:lstStyle/>
        <a:p>
          <a:endParaRPr lang="en-US"/>
        </a:p>
      </dgm:t>
    </dgm:pt>
    <dgm:pt modelId="{49833308-B321-4C00-95ED-BEBF5740BA9D}" type="sibTrans" cxnId="{792E73F1-CFCC-41E9-8070-E8DCC1E119FF}">
      <dgm:prSet/>
      <dgm:spPr/>
      <dgm:t>
        <a:bodyPr/>
        <a:lstStyle/>
        <a:p>
          <a:endParaRPr lang="en-US"/>
        </a:p>
      </dgm:t>
    </dgm:pt>
    <dgm:pt modelId="{A26B810C-30A4-4B19-AA5F-25BC27D8A79F}">
      <dgm:prSet phldrT="[Texto]" custT="1">
        <dgm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400" dirty="0">
              <a:solidFill>
                <a:srgbClr val="C00000"/>
              </a:solidFill>
            </a:rPr>
            <a:t>Uncertainty</a:t>
          </a:r>
        </a:p>
      </dgm:t>
    </dgm:pt>
    <dgm:pt modelId="{FBAFFD27-F22B-44AF-9A66-7970B4D7BDA3}" type="parTrans" cxnId="{244400D5-4E75-4CCF-A549-361DEB0EE98C}">
      <dgm:prSet/>
      <dgm:spPr/>
      <dgm:t>
        <a:bodyPr/>
        <a:lstStyle/>
        <a:p>
          <a:endParaRPr lang="en-US"/>
        </a:p>
      </dgm:t>
    </dgm:pt>
    <dgm:pt modelId="{BC87F411-5AB8-4B3A-A519-1959472CC3B9}" type="sibTrans" cxnId="{244400D5-4E75-4CCF-A549-361DEB0EE98C}">
      <dgm:prSet/>
      <dgm:spPr/>
      <dgm:t>
        <a:bodyPr/>
        <a:lstStyle/>
        <a:p>
          <a:endParaRPr lang="en-US"/>
        </a:p>
      </dgm:t>
    </dgm:pt>
    <dgm:pt modelId="{6AC480A2-45E5-415B-B9AD-502342A096C6}">
      <dgm:prSet phldrT="[Texto]" custT="1">
        <dgm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400" dirty="0">
              <a:solidFill>
                <a:srgbClr val="C00000"/>
              </a:solidFill>
            </a:rPr>
            <a:t>Space</a:t>
          </a:r>
        </a:p>
      </dgm:t>
    </dgm:pt>
    <dgm:pt modelId="{01941E29-81FA-4B61-AAF9-3D680884F631}" type="parTrans" cxnId="{981F8CB7-5BAC-4405-951A-C8C20B4F18F3}">
      <dgm:prSet/>
      <dgm:spPr/>
      <dgm:t>
        <a:bodyPr/>
        <a:lstStyle/>
        <a:p>
          <a:endParaRPr lang="en-US"/>
        </a:p>
      </dgm:t>
    </dgm:pt>
    <dgm:pt modelId="{E313AB60-BAD9-43FF-9CDE-730F37205A98}" type="sibTrans" cxnId="{981F8CB7-5BAC-4405-951A-C8C20B4F18F3}">
      <dgm:prSet/>
      <dgm:spPr/>
      <dgm:t>
        <a:bodyPr/>
        <a:lstStyle/>
        <a:p>
          <a:endParaRPr lang="en-US"/>
        </a:p>
      </dgm:t>
    </dgm:pt>
    <dgm:pt modelId="{26958AD8-7841-4377-A6C7-831AE6C51EB8}" type="pres">
      <dgm:prSet presAssocID="{C0C8FCFC-410C-4E5C-9EEF-11962F904AF9}" presName="composite" presStyleCnt="0">
        <dgm:presLayoutVars>
          <dgm:chMax val="1"/>
          <dgm:dir/>
          <dgm:resizeHandles val="exact"/>
        </dgm:presLayoutVars>
      </dgm:prSet>
      <dgm:spPr/>
    </dgm:pt>
    <dgm:pt modelId="{7417FCBB-194F-49DE-9DD2-174CEEE29B99}" type="pres">
      <dgm:prSet presAssocID="{C0C8FCFC-410C-4E5C-9EEF-11962F904AF9}" presName="radial" presStyleCnt="0">
        <dgm:presLayoutVars>
          <dgm:animLvl val="ctr"/>
        </dgm:presLayoutVars>
      </dgm:prSet>
      <dgm:spPr/>
    </dgm:pt>
    <dgm:pt modelId="{54480ADF-48BF-45D7-9B4A-A0B17A329181}" type="pres">
      <dgm:prSet presAssocID="{6AA625D8-5F36-4308-8866-B8DBFAEF4CC9}" presName="centerShape" presStyleLbl="vennNode1" presStyleIdx="0" presStyleCnt="5"/>
      <dgm:spPr/>
    </dgm:pt>
    <dgm:pt modelId="{8C21BC56-DEFD-4395-9337-9DAA2033BEE7}" type="pres">
      <dgm:prSet presAssocID="{F2B4BE3A-A34A-4C08-B70A-CC263D22B780}" presName="node" presStyleLbl="vennNode1" presStyleIdx="1" presStyleCnt="5" custScaleX="127759" custScaleY="127759">
        <dgm:presLayoutVars>
          <dgm:bulletEnabled val="1"/>
        </dgm:presLayoutVars>
      </dgm:prSet>
      <dgm:spPr/>
    </dgm:pt>
    <dgm:pt modelId="{4626D4D6-3719-4507-86CE-2EFF53B20983}" type="pres">
      <dgm:prSet presAssocID="{C439B191-77A4-4E07-8DE6-D22C11EAE2CA}" presName="node" presStyleLbl="vennNode1" presStyleIdx="2" presStyleCnt="5" custScaleX="127759" custScaleY="127759">
        <dgm:presLayoutVars>
          <dgm:bulletEnabled val="1"/>
        </dgm:presLayoutVars>
      </dgm:prSet>
      <dgm:spPr/>
    </dgm:pt>
    <dgm:pt modelId="{C2F5482A-DAF0-4549-B716-2777BE9805C9}" type="pres">
      <dgm:prSet presAssocID="{A26B810C-30A4-4B19-AA5F-25BC27D8A79F}" presName="node" presStyleLbl="vennNode1" presStyleIdx="3" presStyleCnt="5" custScaleX="127759" custScaleY="127759">
        <dgm:presLayoutVars>
          <dgm:bulletEnabled val="1"/>
        </dgm:presLayoutVars>
      </dgm:prSet>
      <dgm:spPr/>
    </dgm:pt>
    <dgm:pt modelId="{41EAA541-74E0-4E59-82CE-6757320F405C}" type="pres">
      <dgm:prSet presAssocID="{6AC480A2-45E5-415B-B9AD-502342A096C6}" presName="node" presStyleLbl="vennNode1" presStyleIdx="4" presStyleCnt="5" custScaleX="127759" custScaleY="127759">
        <dgm:presLayoutVars>
          <dgm:bulletEnabled val="1"/>
        </dgm:presLayoutVars>
      </dgm:prSet>
      <dgm:spPr/>
    </dgm:pt>
  </dgm:ptLst>
  <dgm:cxnLst>
    <dgm:cxn modelId="{E99A0233-3BBA-4639-BA89-C993278CDC9C}" type="presOf" srcId="{6AA625D8-5F36-4308-8866-B8DBFAEF4CC9}" destId="{54480ADF-48BF-45D7-9B4A-A0B17A329181}" srcOrd="0" destOrd="0" presId="urn:microsoft.com/office/officeart/2005/8/layout/radial3"/>
    <dgm:cxn modelId="{42143544-B2FC-4FA5-AE84-585C0D7B30DE}" type="presOf" srcId="{6AC480A2-45E5-415B-B9AD-502342A096C6}" destId="{41EAA541-74E0-4E59-82CE-6757320F405C}" srcOrd="0" destOrd="0" presId="urn:microsoft.com/office/officeart/2005/8/layout/radial3"/>
    <dgm:cxn modelId="{143C5653-45E5-435D-9364-E6C1567EB72B}" srcId="{C0C8FCFC-410C-4E5C-9EEF-11962F904AF9}" destId="{6AA625D8-5F36-4308-8866-B8DBFAEF4CC9}" srcOrd="0" destOrd="0" parTransId="{FF106D4C-E9F1-4EC9-8F3B-8267649027A5}" sibTransId="{EE824690-501B-49B3-B15A-A87FE5857D0D}"/>
    <dgm:cxn modelId="{BA01DC8D-1260-4192-BA12-519FE5A77245}" srcId="{6AA625D8-5F36-4308-8866-B8DBFAEF4CC9}" destId="{F2B4BE3A-A34A-4C08-B70A-CC263D22B780}" srcOrd="0" destOrd="0" parTransId="{0883D9A2-F42F-467E-9DBA-18E2406604A4}" sibTransId="{548779A2-C758-4C1E-8E81-50C4CEEEC860}"/>
    <dgm:cxn modelId="{34CF539F-B8B2-49F1-AE81-6B234B70E5A0}" type="presOf" srcId="{C0C8FCFC-410C-4E5C-9EEF-11962F904AF9}" destId="{26958AD8-7841-4377-A6C7-831AE6C51EB8}" srcOrd="0" destOrd="0" presId="urn:microsoft.com/office/officeart/2005/8/layout/radial3"/>
    <dgm:cxn modelId="{A35226A5-F0A6-4BBC-ACE9-637BE3B08913}" type="presOf" srcId="{C439B191-77A4-4E07-8DE6-D22C11EAE2CA}" destId="{4626D4D6-3719-4507-86CE-2EFF53B20983}" srcOrd="0" destOrd="0" presId="urn:microsoft.com/office/officeart/2005/8/layout/radial3"/>
    <dgm:cxn modelId="{377A32B0-C095-4F38-BB51-9CB18ED08068}" type="presOf" srcId="{A26B810C-30A4-4B19-AA5F-25BC27D8A79F}" destId="{C2F5482A-DAF0-4549-B716-2777BE9805C9}" srcOrd="0" destOrd="0" presId="urn:microsoft.com/office/officeart/2005/8/layout/radial3"/>
    <dgm:cxn modelId="{981F8CB7-5BAC-4405-951A-C8C20B4F18F3}" srcId="{6AA625D8-5F36-4308-8866-B8DBFAEF4CC9}" destId="{6AC480A2-45E5-415B-B9AD-502342A096C6}" srcOrd="3" destOrd="0" parTransId="{01941E29-81FA-4B61-AAF9-3D680884F631}" sibTransId="{E313AB60-BAD9-43FF-9CDE-730F37205A98}"/>
    <dgm:cxn modelId="{EBAA95CC-BE14-4047-88A0-3D74B7980285}" type="presOf" srcId="{F2B4BE3A-A34A-4C08-B70A-CC263D22B780}" destId="{8C21BC56-DEFD-4395-9337-9DAA2033BEE7}" srcOrd="0" destOrd="0" presId="urn:microsoft.com/office/officeart/2005/8/layout/radial3"/>
    <dgm:cxn modelId="{244400D5-4E75-4CCF-A549-361DEB0EE98C}" srcId="{6AA625D8-5F36-4308-8866-B8DBFAEF4CC9}" destId="{A26B810C-30A4-4B19-AA5F-25BC27D8A79F}" srcOrd="2" destOrd="0" parTransId="{FBAFFD27-F22B-44AF-9A66-7970B4D7BDA3}" sibTransId="{BC87F411-5AB8-4B3A-A519-1959472CC3B9}"/>
    <dgm:cxn modelId="{792E73F1-CFCC-41E9-8070-E8DCC1E119FF}" srcId="{6AA625D8-5F36-4308-8866-B8DBFAEF4CC9}" destId="{C439B191-77A4-4E07-8DE6-D22C11EAE2CA}" srcOrd="1" destOrd="0" parTransId="{DD99ED78-C5E0-4BDB-8211-176137EF2041}" sibTransId="{49833308-B321-4C00-95ED-BEBF5740BA9D}"/>
    <dgm:cxn modelId="{62940459-8ABA-460F-8508-F700C3F99431}" type="presParOf" srcId="{26958AD8-7841-4377-A6C7-831AE6C51EB8}" destId="{7417FCBB-194F-49DE-9DD2-174CEEE29B99}" srcOrd="0" destOrd="0" presId="urn:microsoft.com/office/officeart/2005/8/layout/radial3"/>
    <dgm:cxn modelId="{4342B63A-6A9B-490A-84AB-2D07B3768E45}" type="presParOf" srcId="{7417FCBB-194F-49DE-9DD2-174CEEE29B99}" destId="{54480ADF-48BF-45D7-9B4A-A0B17A329181}" srcOrd="0" destOrd="0" presId="urn:microsoft.com/office/officeart/2005/8/layout/radial3"/>
    <dgm:cxn modelId="{2F57A6DA-3051-415A-BFB8-3F85E555BD94}" type="presParOf" srcId="{7417FCBB-194F-49DE-9DD2-174CEEE29B99}" destId="{8C21BC56-DEFD-4395-9337-9DAA2033BEE7}" srcOrd="1" destOrd="0" presId="urn:microsoft.com/office/officeart/2005/8/layout/radial3"/>
    <dgm:cxn modelId="{C10E432E-1EC4-4D67-90C5-D5735FC2F547}" type="presParOf" srcId="{7417FCBB-194F-49DE-9DD2-174CEEE29B99}" destId="{4626D4D6-3719-4507-86CE-2EFF53B20983}" srcOrd="2" destOrd="0" presId="urn:microsoft.com/office/officeart/2005/8/layout/radial3"/>
    <dgm:cxn modelId="{7835A217-C1E9-485C-9AEC-29DD80AD72CE}" type="presParOf" srcId="{7417FCBB-194F-49DE-9DD2-174CEEE29B99}" destId="{C2F5482A-DAF0-4549-B716-2777BE9805C9}" srcOrd="3" destOrd="0" presId="urn:microsoft.com/office/officeart/2005/8/layout/radial3"/>
    <dgm:cxn modelId="{97FCE136-F8A3-4723-9950-011FCD517A11}" type="presParOf" srcId="{7417FCBB-194F-49DE-9DD2-174CEEE29B99}" destId="{41EAA541-74E0-4E59-82CE-6757320F405C}" srcOrd="4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480ADF-48BF-45D7-9B4A-A0B17A329181}">
      <dsp:nvSpPr>
        <dsp:cNvPr id="0" name=""/>
        <dsp:cNvSpPr/>
      </dsp:nvSpPr>
      <dsp:spPr>
        <a:xfrm>
          <a:off x="1920875" y="904875"/>
          <a:ext cx="2254249" cy="2254249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>
              <a:solidFill>
                <a:schemeClr val="tx1"/>
              </a:solidFill>
              <a:latin typeface="Cambria Math" panose="02040503050406030204" pitchFamily="18" charset="0"/>
              <a:ea typeface="Cambria Math" panose="02040503050406030204" pitchFamily="18" charset="0"/>
            </a:rPr>
            <a:t>AEGIS</a:t>
          </a:r>
          <a:endParaRPr lang="en-US" sz="4000" kern="1200" dirty="0">
            <a:solidFill>
              <a:schemeClr val="tx1"/>
            </a:solidFill>
          </a:endParaRPr>
        </a:p>
      </dsp:txBody>
      <dsp:txXfrm>
        <a:off x="2251002" y="1235002"/>
        <a:ext cx="1593995" cy="1593995"/>
      </dsp:txXfrm>
    </dsp:sp>
    <dsp:sp modelId="{8C21BC56-DEFD-4395-9337-9DAA2033BEE7}">
      <dsp:nvSpPr>
        <dsp:cNvPr id="0" name=""/>
        <dsp:cNvSpPr/>
      </dsp:nvSpPr>
      <dsp:spPr>
        <a:xfrm>
          <a:off x="2327998" y="-156036"/>
          <a:ext cx="1440003" cy="1440003"/>
        </a:xfrm>
        <a:prstGeom prst="ellipse">
          <a:avLst/>
        </a:prstGeom>
        <a:solidFill>
          <a:schemeClr val="accent6"/>
        </a:solidFill>
        <a:ln w="25400" cap="flat" cmpd="sng" algn="ctr">
          <a:solidFill>
            <a:schemeClr val="accent6">
              <a:shade val="15000"/>
            </a:schemeClr>
          </a:solidFill>
          <a:prstDash val="solid"/>
        </a:ln>
        <a:effectLst/>
      </dsp:spPr>
      <dsp:style>
        <a:lnRef idx="2">
          <a:schemeClr val="accent6">
            <a:shade val="15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C00000"/>
              </a:solidFill>
            </a:rPr>
            <a:t>Time</a:t>
          </a:r>
        </a:p>
      </dsp:txBody>
      <dsp:txXfrm>
        <a:off x="2538882" y="54848"/>
        <a:ext cx="1018235" cy="1018235"/>
      </dsp:txXfrm>
    </dsp:sp>
    <dsp:sp modelId="{4626D4D6-3719-4507-86CE-2EFF53B20983}">
      <dsp:nvSpPr>
        <dsp:cNvPr id="0" name=""/>
        <dsp:cNvSpPr/>
      </dsp:nvSpPr>
      <dsp:spPr>
        <a:xfrm>
          <a:off x="3796033" y="1311998"/>
          <a:ext cx="1440003" cy="1440003"/>
        </a:xfrm>
        <a:prstGeom prst="ellipse">
          <a:avLst/>
        </a:prstGeom>
        <a:solidFill>
          <a:schemeClr val="accent6"/>
        </a:solidFill>
        <a:ln w="25400" cap="flat" cmpd="sng" algn="ctr">
          <a:solidFill>
            <a:schemeClr val="accent6">
              <a:shade val="15000"/>
            </a:schemeClr>
          </a:solidFill>
          <a:prstDash val="solid"/>
        </a:ln>
        <a:effectLst/>
      </dsp:spPr>
      <dsp:style>
        <a:lnRef idx="2">
          <a:schemeClr val="accent6">
            <a:shade val="15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C00000"/>
              </a:solidFill>
            </a:rPr>
            <a:t>Decisions</a:t>
          </a:r>
        </a:p>
      </dsp:txBody>
      <dsp:txXfrm>
        <a:off x="4006917" y="1522882"/>
        <a:ext cx="1018235" cy="1018235"/>
      </dsp:txXfrm>
    </dsp:sp>
    <dsp:sp modelId="{C2F5482A-DAF0-4549-B716-2777BE9805C9}">
      <dsp:nvSpPr>
        <dsp:cNvPr id="0" name=""/>
        <dsp:cNvSpPr/>
      </dsp:nvSpPr>
      <dsp:spPr>
        <a:xfrm>
          <a:off x="2327998" y="2780033"/>
          <a:ext cx="1440003" cy="1440003"/>
        </a:xfrm>
        <a:prstGeom prst="ellipse">
          <a:avLst/>
        </a:prstGeom>
        <a:solidFill>
          <a:schemeClr val="accent6"/>
        </a:solidFill>
        <a:ln w="25400" cap="flat" cmpd="sng" algn="ctr">
          <a:solidFill>
            <a:schemeClr val="accent6">
              <a:shade val="15000"/>
            </a:schemeClr>
          </a:solidFill>
          <a:prstDash val="solid"/>
        </a:ln>
        <a:effectLst/>
      </dsp:spPr>
      <dsp:style>
        <a:lnRef idx="2">
          <a:schemeClr val="accent6">
            <a:shade val="15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C00000"/>
              </a:solidFill>
            </a:rPr>
            <a:t>Uncertainty</a:t>
          </a:r>
        </a:p>
      </dsp:txBody>
      <dsp:txXfrm>
        <a:off x="2538882" y="2990917"/>
        <a:ext cx="1018235" cy="1018235"/>
      </dsp:txXfrm>
    </dsp:sp>
    <dsp:sp modelId="{41EAA541-74E0-4E59-82CE-6757320F405C}">
      <dsp:nvSpPr>
        <dsp:cNvPr id="0" name=""/>
        <dsp:cNvSpPr/>
      </dsp:nvSpPr>
      <dsp:spPr>
        <a:xfrm>
          <a:off x="859963" y="1311998"/>
          <a:ext cx="1440003" cy="1440003"/>
        </a:xfrm>
        <a:prstGeom prst="ellipse">
          <a:avLst/>
        </a:prstGeom>
        <a:solidFill>
          <a:schemeClr val="accent6"/>
        </a:solidFill>
        <a:ln w="25400" cap="flat" cmpd="sng" algn="ctr">
          <a:solidFill>
            <a:schemeClr val="accent6">
              <a:shade val="15000"/>
            </a:schemeClr>
          </a:solidFill>
          <a:prstDash val="solid"/>
        </a:ln>
        <a:effectLst/>
      </dsp:spPr>
      <dsp:style>
        <a:lnRef idx="2">
          <a:schemeClr val="accent6">
            <a:shade val="15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C00000"/>
              </a:solidFill>
            </a:rPr>
            <a:t>Space</a:t>
          </a:r>
        </a:p>
      </dsp:txBody>
      <dsp:txXfrm>
        <a:off x="1070847" y="1522882"/>
        <a:ext cx="1018235" cy="10182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813834-C992-874A-999B-F34948573571}" type="datetimeFigureOut">
              <a:rPr lang="en-US" smtClean="0"/>
              <a:t>8/29/2025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5CF82C-9912-8E4D-BE02-601DCFABF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7419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jpeg>
</file>

<file path=ppt/media/image11.png>
</file>

<file path=ppt/media/image12.png>
</file>

<file path=ppt/media/image13.svg>
</file>

<file path=ppt/media/image15.jpe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svg>
</file>

<file path=ppt/media/image33.png>
</file>

<file path=ppt/media/image34.sv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37CB8CD-03A1-B843-8A46-D4867E69E605}" type="datetimeFigureOut">
              <a:rPr lang="en-US" smtClean="0"/>
              <a:pPr/>
              <a:t>8/29/2025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7F982C5-7E37-5C4D-97D7-010A44D02F0B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430781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518373" rtl="0" eaLnBrk="1" latinLnBrk="0" hangingPunct="1">
      <a:defRPr sz="136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518373" algn="l" defTabSz="518373" rtl="0" eaLnBrk="1" latinLnBrk="0" hangingPunct="1">
      <a:defRPr sz="1361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1036747" algn="l" defTabSz="518373" rtl="0" eaLnBrk="1" latinLnBrk="0" hangingPunct="1">
      <a:defRPr sz="1361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555120" algn="l" defTabSz="518373" rtl="0" eaLnBrk="1" latinLnBrk="0" hangingPunct="1">
      <a:defRPr sz="1361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2073493" algn="l" defTabSz="518373" rtl="0" eaLnBrk="1" latinLnBrk="0" hangingPunct="1">
      <a:defRPr sz="1361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591867" algn="l" defTabSz="518373" rtl="0" eaLnBrk="1" latinLnBrk="0" hangingPunct="1">
      <a:defRPr sz="1361" kern="1200">
        <a:solidFill>
          <a:schemeClr val="tx1"/>
        </a:solidFill>
        <a:latin typeface="+mn-lt"/>
        <a:ea typeface="+mn-ea"/>
        <a:cs typeface="+mn-cs"/>
      </a:defRPr>
    </a:lvl6pPr>
    <a:lvl7pPr marL="3110240" algn="l" defTabSz="518373" rtl="0" eaLnBrk="1" latinLnBrk="0" hangingPunct="1">
      <a:defRPr sz="1361" kern="1200">
        <a:solidFill>
          <a:schemeClr val="tx1"/>
        </a:solidFill>
        <a:latin typeface="+mn-lt"/>
        <a:ea typeface="+mn-ea"/>
        <a:cs typeface="+mn-cs"/>
      </a:defRPr>
    </a:lvl7pPr>
    <a:lvl8pPr marL="3628614" algn="l" defTabSz="518373" rtl="0" eaLnBrk="1" latinLnBrk="0" hangingPunct="1">
      <a:defRPr sz="1361" kern="1200">
        <a:solidFill>
          <a:schemeClr val="tx1"/>
        </a:solidFill>
        <a:latin typeface="+mn-lt"/>
        <a:ea typeface="+mn-ea"/>
        <a:cs typeface="+mn-cs"/>
      </a:defRPr>
    </a:lvl8pPr>
    <a:lvl9pPr marL="4146987" algn="l" defTabSz="518373" rtl="0" eaLnBrk="1" latinLnBrk="0" hangingPunct="1">
      <a:defRPr sz="136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lank">
            <a:extLst>
              <a:ext uri="{FF2B5EF4-FFF2-40B4-BE49-F238E27FC236}">
                <a16:creationId xmlns:a16="http://schemas.microsoft.com/office/drawing/2014/main" id="{989509E6-BD5F-4B49-8381-34C88300DE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-720000" y="5436000"/>
            <a:ext cx="360000" cy="360000"/>
          </a:xfrm>
        </p:spPr>
        <p:txBody>
          <a:bodyPr/>
          <a:lstStyle>
            <a:lvl1pPr>
              <a:defRPr sz="100"/>
            </a:lvl1pPr>
            <a:lvl2pPr>
              <a:defRPr sz="100"/>
            </a:lvl2pPr>
            <a:lvl3pPr>
              <a:defRPr sz="100"/>
            </a:lvl3pPr>
            <a:lvl4pPr>
              <a:defRPr sz="100"/>
            </a:lvl4pPr>
            <a:lvl5pPr>
              <a:defRPr sz="100"/>
            </a:lvl5pPr>
          </a:lstStyle>
          <a:p>
            <a:pPr lvl="0"/>
            <a:r>
              <a:rPr lang="sv-SE" dirty="0"/>
              <a:t> </a:t>
            </a:r>
          </a:p>
        </p:txBody>
      </p:sp>
      <p:pic>
        <p:nvPicPr>
          <p:cNvPr id="13" name="Left">
            <a:extLst>
              <a:ext uri="{FF2B5EF4-FFF2-40B4-BE49-F238E27FC236}">
                <a16:creationId xmlns:a16="http://schemas.microsoft.com/office/drawing/2014/main" id="{A6481563-19FA-3148-AC57-866FD4B11B94}"/>
              </a:ext>
            </a:extLst>
          </p:cNvPr>
          <p:cNvPicPr>
            <a:picLocks/>
          </p:cNvPicPr>
          <p:nvPr userDrawn="1"/>
        </p:nvPicPr>
        <p:blipFill>
          <a:blip r:embed="rId2"/>
          <a:srcRect/>
          <a:stretch/>
        </p:blipFill>
        <p:spPr>
          <a:xfrm>
            <a:off x="-355764" y="1593"/>
            <a:ext cx="355764" cy="5832000"/>
          </a:xfrm>
          <a:prstGeom prst="rect">
            <a:avLst/>
          </a:prstGeom>
        </p:spPr>
      </p:pic>
      <p:pic>
        <p:nvPicPr>
          <p:cNvPr id="16" name="Bottom">
            <a:extLst>
              <a:ext uri="{FF2B5EF4-FFF2-40B4-BE49-F238E27FC236}">
                <a16:creationId xmlns:a16="http://schemas.microsoft.com/office/drawing/2014/main" id="{997E8B70-5928-0448-B47E-9DF39F62101A}"/>
              </a:ext>
            </a:extLst>
          </p:cNvPr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 flipV="1">
            <a:off x="0" y="5833593"/>
            <a:ext cx="10368000" cy="360000"/>
          </a:xfrm>
          <a:prstGeom prst="rect">
            <a:avLst/>
          </a:prstGeom>
        </p:spPr>
      </p:pic>
      <p:pic>
        <p:nvPicPr>
          <p:cNvPr id="17" name="Right">
            <a:extLst>
              <a:ext uri="{FF2B5EF4-FFF2-40B4-BE49-F238E27FC236}">
                <a16:creationId xmlns:a16="http://schemas.microsoft.com/office/drawing/2014/main" id="{101188EF-5166-5348-A758-4F594CA25DFE}"/>
              </a:ext>
            </a:extLst>
          </p:cNvPr>
          <p:cNvPicPr>
            <a:picLocks/>
          </p:cNvPicPr>
          <p:nvPr userDrawn="1"/>
        </p:nvPicPr>
        <p:blipFill>
          <a:blip r:embed="rId2"/>
          <a:srcRect/>
          <a:stretch/>
        </p:blipFill>
        <p:spPr>
          <a:xfrm flipH="1">
            <a:off x="10372236" y="1593"/>
            <a:ext cx="355764" cy="5832000"/>
          </a:xfrm>
          <a:prstGeom prst="rect">
            <a:avLst/>
          </a:prstGeom>
        </p:spPr>
      </p:pic>
      <p:pic>
        <p:nvPicPr>
          <p:cNvPr id="18" name="Top">
            <a:extLst>
              <a:ext uri="{FF2B5EF4-FFF2-40B4-BE49-F238E27FC236}">
                <a16:creationId xmlns:a16="http://schemas.microsoft.com/office/drawing/2014/main" id="{6869F9D9-D608-2244-A474-E96C5A59A771}"/>
              </a:ext>
            </a:extLst>
          </p:cNvPr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360000"/>
            <a:ext cx="10368000" cy="360000"/>
          </a:xfrm>
          <a:prstGeom prst="rect">
            <a:avLst/>
          </a:prstGeom>
        </p:spPr>
      </p:pic>
      <p:sp>
        <p:nvSpPr>
          <p:cNvPr id="15" name="Text Placeholder">
            <a:extLst>
              <a:ext uri="{FF2B5EF4-FFF2-40B4-BE49-F238E27FC236}">
                <a16:creationId xmlns:a16="http://schemas.microsoft.com/office/drawing/2014/main" id="{CF595EDC-EE3A-C147-87BE-7FCE717CDFD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03350" y="971550"/>
            <a:ext cx="7561263" cy="3889376"/>
          </a:xfrm>
        </p:spPr>
        <p:txBody>
          <a:bodyPr anchor="b" anchorCtr="0"/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7000">
                <a:latin typeface="+mj-lt"/>
              </a:defRPr>
            </a:lvl1pPr>
            <a:lvl2pPr marL="0" indent="0">
              <a:lnSpc>
                <a:spcPct val="90000"/>
              </a:lnSpc>
              <a:spcBef>
                <a:spcPts val="1600"/>
              </a:spcBef>
              <a:spcAft>
                <a:spcPts val="1800"/>
              </a:spcAft>
              <a:buNone/>
              <a:defRPr lang="sv-SE" sz="1600" kern="1200" cap="all" spc="100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0" indent="0">
              <a:lnSpc>
                <a:spcPct val="90000"/>
              </a:lnSpc>
              <a:spcBef>
                <a:spcPts val="1600"/>
              </a:spcBef>
              <a:buNone/>
              <a:defRPr lang="sv-SE" sz="160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0" indent="0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lang="sv-SE" sz="1100" kern="120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4pPr>
            <a:lvl5pPr marL="0" indent="0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lang="sv-SE" sz="1100" kern="120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5pPr>
            <a:lvl6pPr marL="0" indent="0">
              <a:spcBef>
                <a:spcPts val="1600"/>
              </a:spcBef>
              <a:buNone/>
              <a:defRPr sz="1100">
                <a:latin typeface="Roboto Mono" pitchFamily="2" charset="0"/>
                <a:ea typeface="Roboto Mono" pitchFamily="2" charset="0"/>
              </a:defRPr>
            </a:lvl6pPr>
          </a:lstStyle>
          <a:p>
            <a:pPr lvl="0"/>
            <a:r>
              <a:rPr lang="sv-SE" dirty="0"/>
              <a:t>Title 1</a:t>
            </a:r>
          </a:p>
          <a:p>
            <a:pPr lvl="1"/>
            <a:r>
              <a:rPr lang="sv-SE" dirty="0" err="1"/>
              <a:t>Pretitle</a:t>
            </a:r>
            <a:endParaRPr lang="sv-SE" dirty="0"/>
          </a:p>
          <a:p>
            <a:pPr lvl="2"/>
            <a:r>
              <a:rPr lang="sv-SE" dirty="0" err="1"/>
              <a:t>Subtitle</a:t>
            </a:r>
            <a:r>
              <a:rPr lang="sv-SE" dirty="0"/>
              <a:t> A</a:t>
            </a:r>
          </a:p>
          <a:p>
            <a:pPr lvl="3"/>
            <a:r>
              <a:rPr lang="sv-SE" dirty="0" err="1"/>
              <a:t>Subtitle</a:t>
            </a:r>
            <a:r>
              <a:rPr lang="sv-SE" dirty="0"/>
              <a:t> B</a:t>
            </a:r>
          </a:p>
        </p:txBody>
      </p:sp>
      <p:sp>
        <p:nvSpPr>
          <p:cNvPr id="2" name="Date Placeholder">
            <a:extLst>
              <a:ext uri="{FF2B5EF4-FFF2-40B4-BE49-F238E27FC236}">
                <a16:creationId xmlns:a16="http://schemas.microsoft.com/office/drawing/2014/main" id="{133B0F31-52E7-E84D-BF4C-CB8AC96D05A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4319587" y="6120000"/>
            <a:ext cx="865187" cy="216000"/>
          </a:xfrm>
        </p:spPr>
        <p:txBody>
          <a:bodyPr/>
          <a:lstStyle/>
          <a:p>
            <a:r>
              <a:rPr lang="sv-SE"/>
              <a:t>2022-00-00</a:t>
            </a:r>
            <a:endParaRPr lang="sv-SE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26A39FE3-1F53-1B45-9163-2EB24EE8EC5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63936" y="6120000"/>
            <a:ext cx="3455651" cy="216000"/>
          </a:xfrm>
        </p:spPr>
        <p:txBody>
          <a:bodyPr/>
          <a:lstStyle/>
          <a:p>
            <a:r>
              <a:rPr lang="sv-SE"/>
              <a:t>RISE — Research Institutes of Sweden</a:t>
            </a:r>
            <a:endParaRPr lang="sv-SE" dirty="0"/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2629D637-758F-9946-B33C-62F15791C2D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216000" y="6120000"/>
            <a:ext cx="647600" cy="216000"/>
          </a:xfrm>
        </p:spPr>
        <p:txBody>
          <a:bodyPr/>
          <a:lstStyle/>
          <a:p>
            <a:fld id="{2066355A-084C-D24E-9AD2-7E4FC41EA627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3" name="RISE Logo">
            <a:extLst>
              <a:ext uri="{FF2B5EF4-FFF2-40B4-BE49-F238E27FC236}">
                <a16:creationId xmlns:a16="http://schemas.microsoft.com/office/drawing/2014/main" id="{9F167B50-B364-AD4F-8866-A57D5DE9197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8964613" y="647700"/>
            <a:ext cx="755787" cy="967694"/>
          </a:xfrm>
          <a:custGeom>
            <a:avLst/>
            <a:gdLst>
              <a:gd name="T0" fmla="*/ 7437 w 7438"/>
              <a:gd name="T1" fmla="*/ 9422 h 9525"/>
              <a:gd name="T2" fmla="*/ 5200 w 7438"/>
              <a:gd name="T3" fmla="*/ 8578 h 9525"/>
              <a:gd name="T4" fmla="*/ 7302 w 7438"/>
              <a:gd name="T5" fmla="*/ 7460 h 9525"/>
              <a:gd name="T6" fmla="*/ 5200 w 7438"/>
              <a:gd name="T7" fmla="*/ 6681 h 9525"/>
              <a:gd name="T8" fmla="*/ 7437 w 7438"/>
              <a:gd name="T9" fmla="*/ 5703 h 9525"/>
              <a:gd name="T10" fmla="*/ 4197 w 7438"/>
              <a:gd name="T11" fmla="*/ 4861 h 9525"/>
              <a:gd name="T12" fmla="*/ 6260 w 7438"/>
              <a:gd name="T13" fmla="*/ 3385 h 9525"/>
              <a:gd name="T14" fmla="*/ 7437 w 7438"/>
              <a:gd name="T15" fmla="*/ 4561 h 9525"/>
              <a:gd name="T16" fmla="*/ 6260 w 7438"/>
              <a:gd name="T17" fmla="*/ 3385 h 9525"/>
              <a:gd name="T18" fmla="*/ 3055 w 7438"/>
              <a:gd name="T19" fmla="*/ 1412 h 9525"/>
              <a:gd name="T20" fmla="*/ 1266 w 7438"/>
              <a:gd name="T21" fmla="*/ 779 h 9525"/>
              <a:gd name="T22" fmla="*/ 2365 w 7438"/>
              <a:gd name="T23" fmla="*/ 2064 h 9525"/>
              <a:gd name="T24" fmla="*/ 3055 w 7438"/>
              <a:gd name="T25" fmla="*/ 1412 h 9525"/>
              <a:gd name="T26" fmla="*/ 4000 w 7438"/>
              <a:gd name="T27" fmla="*/ 3482 h 9525"/>
              <a:gd name="T28" fmla="*/ 3190 w 7438"/>
              <a:gd name="T29" fmla="*/ 4561 h 9525"/>
              <a:gd name="T30" fmla="*/ 3086 w 7438"/>
              <a:gd name="T31" fmla="*/ 4045 h 9525"/>
              <a:gd name="T32" fmla="*/ 3029 w 7438"/>
              <a:gd name="T33" fmla="*/ 3469 h 9525"/>
              <a:gd name="T34" fmla="*/ 2269 w 7438"/>
              <a:gd name="T35" fmla="*/ 2779 h 9525"/>
              <a:gd name="T36" fmla="*/ 1266 w 7438"/>
              <a:gd name="T37" fmla="*/ 4561 h 9525"/>
              <a:gd name="T38" fmla="*/ 263 w 7438"/>
              <a:gd name="T39" fmla="*/ 0 h 9525"/>
              <a:gd name="T40" fmla="*/ 2722 w 7438"/>
              <a:gd name="T41" fmla="*/ 0 h 9525"/>
              <a:gd name="T42" fmla="*/ 4057 w 7438"/>
              <a:gd name="T43" fmla="*/ 1259 h 9525"/>
              <a:gd name="T44" fmla="*/ 3336 w 7438"/>
              <a:gd name="T45" fmla="*/ 2415 h 9525"/>
              <a:gd name="T46" fmla="*/ 4000 w 7438"/>
              <a:gd name="T47" fmla="*/ 3482 h 9525"/>
              <a:gd name="T48" fmla="*/ 4664 w 7438"/>
              <a:gd name="T49" fmla="*/ 0 h 9525"/>
              <a:gd name="T50" fmla="*/ 5668 w 7438"/>
              <a:gd name="T51" fmla="*/ 4561 h 9525"/>
              <a:gd name="T52" fmla="*/ 3869 w 7438"/>
              <a:gd name="T53" fmla="*/ 8068 h 9525"/>
              <a:gd name="T54" fmla="*/ 1973 w 7438"/>
              <a:gd name="T55" fmla="*/ 9524 h 9525"/>
              <a:gd name="T56" fmla="*/ 30 w 7438"/>
              <a:gd name="T57" fmla="*/ 7907 h 9525"/>
              <a:gd name="T58" fmla="*/ 1002 w 7438"/>
              <a:gd name="T59" fmla="*/ 7907 h 9525"/>
              <a:gd name="T60" fmla="*/ 2011 w 7438"/>
              <a:gd name="T61" fmla="*/ 8751 h 9525"/>
              <a:gd name="T62" fmla="*/ 2900 w 7438"/>
              <a:gd name="T63" fmla="*/ 8182 h 9525"/>
              <a:gd name="T64" fmla="*/ 1526 w 7438"/>
              <a:gd name="T65" fmla="*/ 7426 h 9525"/>
              <a:gd name="T66" fmla="*/ 185 w 7438"/>
              <a:gd name="T67" fmla="*/ 6131 h 9525"/>
              <a:gd name="T68" fmla="*/ 185 w 7438"/>
              <a:gd name="T69" fmla="*/ 6131 h 9525"/>
              <a:gd name="T70" fmla="*/ 1890 w 7438"/>
              <a:gd name="T71" fmla="*/ 4752 h 9525"/>
              <a:gd name="T72" fmla="*/ 2746 w 7438"/>
              <a:gd name="T73" fmla="*/ 6222 h 9525"/>
              <a:gd name="T74" fmla="*/ 1846 w 7438"/>
              <a:gd name="T75" fmla="*/ 5532 h 9525"/>
              <a:gd name="T76" fmla="*/ 1156 w 7438"/>
              <a:gd name="T77" fmla="*/ 6048 h 9525"/>
              <a:gd name="T78" fmla="*/ 1156 w 7438"/>
              <a:gd name="T79" fmla="*/ 6048 h 9525"/>
              <a:gd name="T80" fmla="*/ 2454 w 7438"/>
              <a:gd name="T81" fmla="*/ 6715 h 9525"/>
              <a:gd name="T82" fmla="*/ 3869 w 7438"/>
              <a:gd name="T83" fmla="*/ 8068 h 9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7438" h="9525">
                <a:moveTo>
                  <a:pt x="4197" y="9422"/>
                </a:moveTo>
                <a:lnTo>
                  <a:pt x="7437" y="9422"/>
                </a:lnTo>
                <a:lnTo>
                  <a:pt x="7437" y="8578"/>
                </a:lnTo>
                <a:lnTo>
                  <a:pt x="5200" y="8578"/>
                </a:lnTo>
                <a:lnTo>
                  <a:pt x="5200" y="7460"/>
                </a:lnTo>
                <a:lnTo>
                  <a:pt x="7302" y="7460"/>
                </a:lnTo>
                <a:lnTo>
                  <a:pt x="7302" y="6681"/>
                </a:lnTo>
                <a:lnTo>
                  <a:pt x="5200" y="6681"/>
                </a:lnTo>
                <a:lnTo>
                  <a:pt x="5200" y="5703"/>
                </a:lnTo>
                <a:lnTo>
                  <a:pt x="7437" y="5703"/>
                </a:lnTo>
                <a:lnTo>
                  <a:pt x="7437" y="4861"/>
                </a:lnTo>
                <a:lnTo>
                  <a:pt x="4197" y="4861"/>
                </a:lnTo>
                <a:lnTo>
                  <a:pt x="4197" y="9422"/>
                </a:lnTo>
                <a:close/>
                <a:moveTo>
                  <a:pt x="6260" y="3385"/>
                </a:moveTo>
                <a:lnTo>
                  <a:pt x="6260" y="4561"/>
                </a:lnTo>
                <a:lnTo>
                  <a:pt x="7437" y="4561"/>
                </a:lnTo>
                <a:lnTo>
                  <a:pt x="7437" y="3385"/>
                </a:lnTo>
                <a:lnTo>
                  <a:pt x="6260" y="3385"/>
                </a:lnTo>
                <a:close/>
                <a:moveTo>
                  <a:pt x="3055" y="1412"/>
                </a:moveTo>
                <a:lnTo>
                  <a:pt x="3055" y="1412"/>
                </a:lnTo>
                <a:cubicBezTo>
                  <a:pt x="3055" y="1014"/>
                  <a:pt x="2870" y="779"/>
                  <a:pt x="2365" y="779"/>
                </a:cubicBezTo>
                <a:lnTo>
                  <a:pt x="1266" y="779"/>
                </a:lnTo>
                <a:lnTo>
                  <a:pt x="1266" y="2064"/>
                </a:lnTo>
                <a:lnTo>
                  <a:pt x="2365" y="2064"/>
                </a:lnTo>
                <a:lnTo>
                  <a:pt x="2365" y="2064"/>
                </a:lnTo>
                <a:cubicBezTo>
                  <a:pt x="2881" y="2064"/>
                  <a:pt x="3055" y="1810"/>
                  <a:pt x="3055" y="1412"/>
                </a:cubicBezTo>
                <a:close/>
                <a:moveTo>
                  <a:pt x="4000" y="3482"/>
                </a:moveTo>
                <a:lnTo>
                  <a:pt x="4000" y="3482"/>
                </a:lnTo>
                <a:cubicBezTo>
                  <a:pt x="4038" y="4144"/>
                  <a:pt x="4070" y="4422"/>
                  <a:pt x="4190" y="4561"/>
                </a:cubicBezTo>
                <a:lnTo>
                  <a:pt x="3190" y="4561"/>
                </a:lnTo>
                <a:lnTo>
                  <a:pt x="3190" y="4561"/>
                </a:lnTo>
                <a:cubicBezTo>
                  <a:pt x="3133" y="4418"/>
                  <a:pt x="3099" y="4244"/>
                  <a:pt x="3086" y="4045"/>
                </a:cubicBezTo>
                <a:lnTo>
                  <a:pt x="3086" y="4045"/>
                </a:lnTo>
                <a:cubicBezTo>
                  <a:pt x="3074" y="3844"/>
                  <a:pt x="3055" y="3651"/>
                  <a:pt x="3029" y="3469"/>
                </a:cubicBezTo>
                <a:lnTo>
                  <a:pt x="3029" y="3469"/>
                </a:lnTo>
                <a:cubicBezTo>
                  <a:pt x="2995" y="3194"/>
                  <a:pt x="2904" y="2779"/>
                  <a:pt x="2269" y="2779"/>
                </a:cubicBezTo>
                <a:lnTo>
                  <a:pt x="1266" y="2779"/>
                </a:lnTo>
                <a:lnTo>
                  <a:pt x="1266" y="4561"/>
                </a:lnTo>
                <a:lnTo>
                  <a:pt x="263" y="4561"/>
                </a:lnTo>
                <a:lnTo>
                  <a:pt x="263" y="0"/>
                </a:lnTo>
                <a:lnTo>
                  <a:pt x="2722" y="0"/>
                </a:lnTo>
                <a:lnTo>
                  <a:pt x="2722" y="0"/>
                </a:lnTo>
                <a:cubicBezTo>
                  <a:pt x="3431" y="0"/>
                  <a:pt x="4057" y="457"/>
                  <a:pt x="4057" y="1259"/>
                </a:cubicBezTo>
                <a:lnTo>
                  <a:pt x="4057" y="1259"/>
                </a:lnTo>
                <a:cubicBezTo>
                  <a:pt x="4057" y="2009"/>
                  <a:pt x="3637" y="2286"/>
                  <a:pt x="3336" y="2402"/>
                </a:cubicBezTo>
                <a:lnTo>
                  <a:pt x="3336" y="2415"/>
                </a:lnTo>
                <a:lnTo>
                  <a:pt x="3336" y="2415"/>
                </a:lnTo>
                <a:cubicBezTo>
                  <a:pt x="3683" y="2502"/>
                  <a:pt x="3962" y="2819"/>
                  <a:pt x="4000" y="3482"/>
                </a:cubicBezTo>
                <a:close/>
                <a:moveTo>
                  <a:pt x="5668" y="0"/>
                </a:moveTo>
                <a:lnTo>
                  <a:pt x="4664" y="0"/>
                </a:lnTo>
                <a:lnTo>
                  <a:pt x="4664" y="4561"/>
                </a:lnTo>
                <a:lnTo>
                  <a:pt x="5668" y="4561"/>
                </a:lnTo>
                <a:lnTo>
                  <a:pt x="5668" y="0"/>
                </a:lnTo>
                <a:close/>
                <a:moveTo>
                  <a:pt x="3869" y="8068"/>
                </a:moveTo>
                <a:lnTo>
                  <a:pt x="3869" y="8068"/>
                </a:lnTo>
                <a:cubicBezTo>
                  <a:pt x="3869" y="8993"/>
                  <a:pt x="3112" y="9524"/>
                  <a:pt x="1973" y="9524"/>
                </a:cubicBezTo>
                <a:lnTo>
                  <a:pt x="1973" y="9524"/>
                </a:lnTo>
                <a:cubicBezTo>
                  <a:pt x="923" y="9524"/>
                  <a:pt x="0" y="9008"/>
                  <a:pt x="30" y="7907"/>
                </a:cubicBezTo>
                <a:lnTo>
                  <a:pt x="1002" y="7907"/>
                </a:lnTo>
                <a:lnTo>
                  <a:pt x="1002" y="7907"/>
                </a:lnTo>
                <a:cubicBezTo>
                  <a:pt x="1002" y="8464"/>
                  <a:pt x="1414" y="8751"/>
                  <a:pt x="2011" y="8751"/>
                </a:cubicBezTo>
                <a:lnTo>
                  <a:pt x="2011" y="8751"/>
                </a:lnTo>
                <a:cubicBezTo>
                  <a:pt x="2509" y="8751"/>
                  <a:pt x="2900" y="8572"/>
                  <a:pt x="2900" y="8182"/>
                </a:cubicBezTo>
                <a:lnTo>
                  <a:pt x="2900" y="8182"/>
                </a:lnTo>
                <a:cubicBezTo>
                  <a:pt x="2900" y="7854"/>
                  <a:pt x="2597" y="7695"/>
                  <a:pt x="2062" y="7562"/>
                </a:cubicBezTo>
                <a:lnTo>
                  <a:pt x="1526" y="7426"/>
                </a:lnTo>
                <a:lnTo>
                  <a:pt x="1526" y="7426"/>
                </a:lnTo>
                <a:cubicBezTo>
                  <a:pt x="697" y="7223"/>
                  <a:pt x="185" y="6857"/>
                  <a:pt x="185" y="6131"/>
                </a:cubicBezTo>
                <a:lnTo>
                  <a:pt x="185" y="6131"/>
                </a:lnTo>
                <a:lnTo>
                  <a:pt x="185" y="6131"/>
                </a:lnTo>
                <a:cubicBezTo>
                  <a:pt x="185" y="5253"/>
                  <a:pt x="978" y="4752"/>
                  <a:pt x="1890" y="4752"/>
                </a:cubicBezTo>
                <a:lnTo>
                  <a:pt x="1890" y="4752"/>
                </a:lnTo>
                <a:cubicBezTo>
                  <a:pt x="2902" y="4752"/>
                  <a:pt x="3717" y="5202"/>
                  <a:pt x="3717" y="6222"/>
                </a:cubicBezTo>
                <a:lnTo>
                  <a:pt x="2746" y="6222"/>
                </a:lnTo>
                <a:lnTo>
                  <a:pt x="2746" y="6222"/>
                </a:lnTo>
                <a:cubicBezTo>
                  <a:pt x="2710" y="5557"/>
                  <a:pt x="2111" y="5532"/>
                  <a:pt x="1846" y="5532"/>
                </a:cubicBezTo>
                <a:lnTo>
                  <a:pt x="1846" y="5532"/>
                </a:lnTo>
                <a:cubicBezTo>
                  <a:pt x="1505" y="5532"/>
                  <a:pt x="1156" y="5684"/>
                  <a:pt x="1156" y="6048"/>
                </a:cubicBezTo>
                <a:lnTo>
                  <a:pt x="1156" y="6048"/>
                </a:lnTo>
                <a:lnTo>
                  <a:pt x="1156" y="6048"/>
                </a:lnTo>
                <a:cubicBezTo>
                  <a:pt x="1148" y="6379"/>
                  <a:pt x="1425" y="6474"/>
                  <a:pt x="2009" y="6609"/>
                </a:cubicBezTo>
                <a:lnTo>
                  <a:pt x="2454" y="6715"/>
                </a:lnTo>
                <a:lnTo>
                  <a:pt x="2454" y="6715"/>
                </a:lnTo>
                <a:cubicBezTo>
                  <a:pt x="3491" y="6961"/>
                  <a:pt x="3869" y="7399"/>
                  <a:pt x="3869" y="8068"/>
                </a:cubicBezTo>
                <a:close/>
              </a:path>
            </a:pathLst>
          </a:custGeom>
          <a:solidFill>
            <a:srgbClr val="0406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565101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123" userDrawn="1">
          <p15:clr>
            <a:srgbClr val="FBAE40"/>
          </p15:clr>
        </p15:guide>
        <p15:guide id="2" orient="horz" pos="408" userDrawn="1">
          <p15:clr>
            <a:srgbClr val="FBAE40"/>
          </p15:clr>
        </p15:guide>
        <p15:guide id="3" pos="884" userDrawn="1">
          <p15:clr>
            <a:srgbClr val="FBAE40"/>
          </p15:clr>
        </p15:guide>
        <p15:guide id="4" pos="564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SmallMarg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">
            <a:extLst>
              <a:ext uri="{FF2B5EF4-FFF2-40B4-BE49-F238E27FC236}">
                <a16:creationId xmlns:a16="http://schemas.microsoft.com/office/drawing/2014/main" id="{EFE3E3EB-E653-C04E-BF48-2731DFAB47A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sv-SE"/>
              <a:t>2022-00-00</a:t>
            </a:r>
            <a:endParaRPr lang="sv-SE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B82B3C4A-2BF9-B742-BB03-F9788C5883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v-SE" dirty="0"/>
              <a:t>RISE — Research Institutes of Sweden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D5F4501F-0A6C-EC45-973E-F01984BA2F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0" name="Text Placeholder">
            <a:extLst>
              <a:ext uri="{FF2B5EF4-FFF2-40B4-BE49-F238E27FC236}">
                <a16:creationId xmlns:a16="http://schemas.microsoft.com/office/drawing/2014/main" id="{8B1EF399-493D-FA44-9040-D7A1A13910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7700" y="1944687"/>
            <a:ext cx="9072563" cy="2916237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Placeholder">
            <a:extLst>
              <a:ext uri="{FF2B5EF4-FFF2-40B4-BE49-F238E27FC236}">
                <a16:creationId xmlns:a16="http://schemas.microsoft.com/office/drawing/2014/main" id="{8DA43E18-D929-CD43-BB12-47BD8DBAD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39" y="647698"/>
            <a:ext cx="9073324" cy="36000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644655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08" userDrawn="1">
          <p15:clr>
            <a:srgbClr val="FBAE40"/>
          </p15:clr>
        </p15:guide>
        <p15:guide id="2" pos="6123" userDrawn="1">
          <p15:clr>
            <a:srgbClr val="FBAE40"/>
          </p15:clr>
        </p15:guide>
        <p15:guide id="3" orient="horz" pos="930" userDrawn="1">
          <p15:clr>
            <a:srgbClr val="FBAE40"/>
          </p15:clr>
        </p15:guide>
        <p15:guide id="4" orient="horz" pos="1225" userDrawn="1">
          <p15:clr>
            <a:srgbClr val="FBAE40"/>
          </p15:clr>
        </p15:guide>
        <p15:guide id="5" orient="horz" pos="40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Image-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">
            <a:extLst>
              <a:ext uri="{FF2B5EF4-FFF2-40B4-BE49-F238E27FC236}">
                <a16:creationId xmlns:a16="http://schemas.microsoft.com/office/drawing/2014/main" id="{50B6B87A-98CC-1D49-A17E-E83739F4D54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84776" y="0"/>
            <a:ext cx="5183188" cy="583247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000">
                <a:solidFill>
                  <a:schemeClr val="bg1">
                    <a:lumMod val="50000"/>
                  </a:schemeClr>
                </a:solidFill>
                <a:latin typeface="Roboto Mono" pitchFamily="2" charset="0"/>
                <a:ea typeface="Roboto Mono" pitchFamily="2" charset="0"/>
              </a:defRPr>
            </a:lvl1pPr>
          </a:lstStyle>
          <a:p>
            <a:r>
              <a:rPr lang="sv-SE" dirty="0"/>
              <a:t>ⓘ</a:t>
            </a:r>
            <a:br>
              <a:rPr lang="sv-SE" dirty="0"/>
            </a:br>
            <a:r>
              <a:rPr lang="sv-SE" dirty="0"/>
              <a:t>LÄGG TILL BILD: </a:t>
            </a:r>
            <a:br>
              <a:rPr lang="sv-SE" dirty="0"/>
            </a:br>
            <a:r>
              <a:rPr lang="sv-SE" dirty="0"/>
              <a:t>Klicka på ikonen eller dra in en bild på sidan.</a:t>
            </a:r>
            <a:br>
              <a:rPr lang="sv-SE" dirty="0"/>
            </a:br>
            <a:br>
              <a:rPr lang="sv-SE" dirty="0"/>
            </a:br>
            <a:br>
              <a:rPr lang="sv-SE" dirty="0"/>
            </a:br>
            <a:br>
              <a:rPr lang="sv-SE" dirty="0"/>
            </a:br>
            <a:br>
              <a:rPr lang="sv-SE" dirty="0"/>
            </a:br>
            <a:r>
              <a:rPr lang="sv-SE" dirty="0"/>
              <a:t>ADD IMAGE: </a:t>
            </a:r>
            <a:br>
              <a:rPr lang="sv-SE" dirty="0"/>
            </a:br>
            <a:r>
              <a:rPr lang="sv-SE" dirty="0" err="1"/>
              <a:t>Click</a:t>
            </a:r>
            <a:r>
              <a:rPr lang="sv-SE" dirty="0"/>
              <a:t> the </a:t>
            </a:r>
            <a:r>
              <a:rPr lang="sv-SE" dirty="0" err="1"/>
              <a:t>icon</a:t>
            </a:r>
            <a:r>
              <a:rPr lang="sv-SE" dirty="0"/>
              <a:t> or drag an image </a:t>
            </a:r>
            <a:r>
              <a:rPr lang="sv-SE" dirty="0" err="1"/>
              <a:t>onto</a:t>
            </a:r>
            <a:r>
              <a:rPr lang="sv-SE" dirty="0"/>
              <a:t> the </a:t>
            </a:r>
            <a:r>
              <a:rPr lang="sv-SE" dirty="0" err="1"/>
              <a:t>slide</a:t>
            </a:r>
            <a:r>
              <a:rPr lang="sv-SE" dirty="0"/>
              <a:t>.</a:t>
            </a:r>
            <a:br>
              <a:rPr lang="sv-SE" dirty="0"/>
            </a:br>
            <a:endParaRPr lang="sv-SE" dirty="0"/>
          </a:p>
        </p:txBody>
      </p:sp>
      <p:sp>
        <p:nvSpPr>
          <p:cNvPr id="3" name="Date Placeholder">
            <a:extLst>
              <a:ext uri="{FF2B5EF4-FFF2-40B4-BE49-F238E27FC236}">
                <a16:creationId xmlns:a16="http://schemas.microsoft.com/office/drawing/2014/main" id="{EFE3E3EB-E653-C04E-BF48-2731DFAB47A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sv-SE"/>
              <a:t>2022-00-00</a:t>
            </a:r>
            <a:endParaRPr lang="sv-SE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B82B3C4A-2BF9-B742-BB03-F9788C5883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v-SE" dirty="0"/>
              <a:t>RISE — Research Institutes of Sweden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D5F4501F-0A6C-EC45-973E-F01984BA2F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9" name="Text Placeholder">
            <a:extLst>
              <a:ext uri="{FF2B5EF4-FFF2-40B4-BE49-F238E27FC236}">
                <a16:creationId xmlns:a16="http://schemas.microsoft.com/office/drawing/2014/main" id="{09E5067A-92DB-AD46-BD86-9FCCD787F00B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863599" y="1979612"/>
            <a:ext cx="3455989" cy="2881151"/>
          </a:xfrm>
        </p:spPr>
        <p:txBody>
          <a:bodyPr/>
          <a:lstStyle>
            <a:lvl1pPr marL="180000" indent="-180000">
              <a:defRPr sz="1400"/>
            </a:lvl1pPr>
            <a:lvl2pPr marL="432000" indent="-180000">
              <a:defRPr sz="1400"/>
            </a:lvl2pPr>
            <a:lvl3pPr marL="648000" indent="-180000">
              <a:defRPr sz="1400"/>
            </a:lvl3pPr>
            <a:lvl4pPr marL="864000" indent="-180000">
              <a:defRPr sz="1400"/>
            </a:lvl4pPr>
            <a:lvl5pPr marL="1080000" indent="-18000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Placeholder">
            <a:extLst>
              <a:ext uri="{FF2B5EF4-FFF2-40B4-BE49-F238E27FC236}">
                <a16:creationId xmlns:a16="http://schemas.microsoft.com/office/drawing/2014/main" id="{8DA43E18-D929-CD43-BB12-47BD8DBAD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601" y="971549"/>
            <a:ext cx="3455988" cy="288000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0106990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4" userDrawn="1">
          <p15:clr>
            <a:srgbClr val="FBAE40"/>
          </p15:clr>
        </p15:guide>
        <p15:guide id="2" pos="2721" userDrawn="1">
          <p15:clr>
            <a:srgbClr val="FBAE40"/>
          </p15:clr>
        </p15:guide>
        <p15:guide id="3" pos="5987" userDrawn="1">
          <p15:clr>
            <a:srgbClr val="FBAE40"/>
          </p15:clr>
        </p15:guide>
        <p15:guide id="4" orient="horz" pos="1474" userDrawn="1">
          <p15:clr>
            <a:srgbClr val="FBAE40"/>
          </p15:clr>
        </p15:guide>
        <p15:guide id="5" orient="horz" pos="1247" userDrawn="1">
          <p15:clr>
            <a:srgbClr val="FBAE40"/>
          </p15:clr>
        </p15:guide>
        <p15:guide id="6" orient="horz" pos="1021" userDrawn="1">
          <p15:clr>
            <a:srgbClr val="FBAE40"/>
          </p15:clr>
        </p15:guide>
        <p15:guide id="7" pos="2177" userDrawn="1">
          <p15:clr>
            <a:srgbClr val="FBAE40"/>
          </p15:clr>
        </p15:guide>
        <p15:guide id="8" pos="381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Image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">
            <a:extLst>
              <a:ext uri="{FF2B5EF4-FFF2-40B4-BE49-F238E27FC236}">
                <a16:creationId xmlns:a16="http://schemas.microsoft.com/office/drawing/2014/main" id="{46436075-CDF0-484E-8A0F-6CAEBE5A031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88" y="0"/>
            <a:ext cx="5183188" cy="583247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000">
                <a:solidFill>
                  <a:schemeClr val="bg1">
                    <a:lumMod val="50000"/>
                  </a:schemeClr>
                </a:solidFill>
                <a:latin typeface="Roboto Mono" pitchFamily="2" charset="0"/>
                <a:ea typeface="Roboto Mono" pitchFamily="2" charset="0"/>
              </a:defRPr>
            </a:lvl1pPr>
          </a:lstStyle>
          <a:p>
            <a:r>
              <a:rPr lang="sv-SE" dirty="0"/>
              <a:t>ⓘ</a:t>
            </a:r>
            <a:br>
              <a:rPr lang="sv-SE" dirty="0"/>
            </a:br>
            <a:r>
              <a:rPr lang="sv-SE" dirty="0"/>
              <a:t>LÄGG TILL BILD: </a:t>
            </a:r>
            <a:br>
              <a:rPr lang="sv-SE" dirty="0"/>
            </a:br>
            <a:r>
              <a:rPr lang="sv-SE" dirty="0"/>
              <a:t>Klicka på ikonen eller dra in en bild på sidan.</a:t>
            </a:r>
            <a:br>
              <a:rPr lang="sv-SE" dirty="0"/>
            </a:br>
            <a:br>
              <a:rPr lang="sv-SE" dirty="0"/>
            </a:br>
            <a:br>
              <a:rPr lang="sv-SE" dirty="0"/>
            </a:br>
            <a:br>
              <a:rPr lang="sv-SE" dirty="0"/>
            </a:br>
            <a:br>
              <a:rPr lang="sv-SE" dirty="0"/>
            </a:br>
            <a:r>
              <a:rPr lang="sv-SE" dirty="0"/>
              <a:t>ADD IMAGE: </a:t>
            </a:r>
            <a:br>
              <a:rPr lang="sv-SE" dirty="0"/>
            </a:br>
            <a:r>
              <a:rPr lang="sv-SE" dirty="0" err="1"/>
              <a:t>Click</a:t>
            </a:r>
            <a:r>
              <a:rPr lang="sv-SE" dirty="0"/>
              <a:t> the </a:t>
            </a:r>
            <a:r>
              <a:rPr lang="sv-SE" dirty="0" err="1"/>
              <a:t>icon</a:t>
            </a:r>
            <a:r>
              <a:rPr lang="sv-SE" dirty="0"/>
              <a:t> or drag an image </a:t>
            </a:r>
            <a:r>
              <a:rPr lang="sv-SE" dirty="0" err="1"/>
              <a:t>onto</a:t>
            </a:r>
            <a:r>
              <a:rPr lang="sv-SE" dirty="0"/>
              <a:t> the </a:t>
            </a:r>
            <a:r>
              <a:rPr lang="sv-SE" dirty="0" err="1"/>
              <a:t>slide</a:t>
            </a:r>
            <a:r>
              <a:rPr lang="sv-SE" dirty="0"/>
              <a:t>.</a:t>
            </a:r>
            <a:br>
              <a:rPr lang="sv-SE" dirty="0"/>
            </a:br>
            <a:endParaRPr lang="sv-SE" dirty="0"/>
          </a:p>
        </p:txBody>
      </p:sp>
      <p:sp>
        <p:nvSpPr>
          <p:cNvPr id="3" name="Date Placeholder">
            <a:extLst>
              <a:ext uri="{FF2B5EF4-FFF2-40B4-BE49-F238E27FC236}">
                <a16:creationId xmlns:a16="http://schemas.microsoft.com/office/drawing/2014/main" id="{EFE3E3EB-E653-C04E-BF48-2731DFAB47A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2022-00-00</a:t>
            </a:r>
            <a:endParaRPr lang="sv-SE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B82B3C4A-2BF9-B742-BB03-F9788C5883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RISE — Research Institutes of Sweden</a:t>
            </a:r>
            <a:endParaRPr lang="sv-SE" dirty="0"/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D5F4501F-0A6C-EC45-973E-F01984BA2F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66355A-084C-D24E-9AD2-7E4FC41EA627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8" name="Text Placeholder">
            <a:extLst>
              <a:ext uri="{FF2B5EF4-FFF2-40B4-BE49-F238E27FC236}">
                <a16:creationId xmlns:a16="http://schemas.microsoft.com/office/drawing/2014/main" id="{FAE0A903-BA2B-2B45-92C3-52143C15194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48376" y="1979612"/>
            <a:ext cx="3455988" cy="2881313"/>
          </a:xfrm>
        </p:spPr>
        <p:txBody>
          <a:bodyPr/>
          <a:lstStyle>
            <a:lvl1pPr marL="180000" indent="-180000">
              <a:defRPr sz="1400"/>
            </a:lvl1pPr>
            <a:lvl2pPr marL="432000" indent="-180000">
              <a:defRPr sz="1400"/>
            </a:lvl2pPr>
            <a:lvl3pPr marL="648000" indent="-180000">
              <a:defRPr sz="1400"/>
            </a:lvl3pPr>
            <a:lvl4pPr marL="864000" indent="-180000">
              <a:defRPr sz="1400"/>
            </a:lvl4pPr>
            <a:lvl5pPr marL="1080000" indent="-18000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Placeholder">
            <a:extLst>
              <a:ext uri="{FF2B5EF4-FFF2-40B4-BE49-F238E27FC236}">
                <a16:creationId xmlns:a16="http://schemas.microsoft.com/office/drawing/2014/main" id="{8DA43E18-D929-CD43-BB12-47BD8DBAD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75" y="971550"/>
            <a:ext cx="3455988" cy="288000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973147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987" userDrawn="1">
          <p15:clr>
            <a:srgbClr val="FBAE40"/>
          </p15:clr>
        </p15:guide>
        <p15:guide id="2" pos="3810" userDrawn="1">
          <p15:clr>
            <a:srgbClr val="FBAE40"/>
          </p15:clr>
        </p15:guide>
        <p15:guide id="3" pos="544" userDrawn="1">
          <p15:clr>
            <a:srgbClr val="FBAE40"/>
          </p15:clr>
        </p15:guide>
        <p15:guide id="4" orient="horz" pos="1474" userDrawn="1">
          <p15:clr>
            <a:srgbClr val="FBAE40"/>
          </p15:clr>
        </p15:guide>
        <p15:guide id="5" orient="horz" pos="1247" userDrawn="1">
          <p15:clr>
            <a:srgbClr val="FBAE40"/>
          </p15:clr>
        </p15:guide>
        <p15:guide id="6" orient="horz" pos="1021" userDrawn="1">
          <p15:clr>
            <a:srgbClr val="FBAE40"/>
          </p15:clr>
        </p15:guide>
        <p15:guide id="7" pos="4354" userDrawn="1">
          <p15:clr>
            <a:srgbClr val="FBAE40"/>
          </p15:clr>
        </p15:guide>
        <p15:guide id="8" pos="2721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Graphic-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">
            <a:extLst>
              <a:ext uri="{FF2B5EF4-FFF2-40B4-BE49-F238E27FC236}">
                <a16:creationId xmlns:a16="http://schemas.microsoft.com/office/drawing/2014/main" id="{EFE3E3EB-E653-C04E-BF48-2731DFAB47A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sv-SE"/>
              <a:t>2022-00-00</a:t>
            </a:r>
            <a:endParaRPr lang="sv-SE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B82B3C4A-2BF9-B742-BB03-F9788C5883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v-SE" dirty="0"/>
              <a:t>RISE — Research Institutes of Sweden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D5F4501F-0A6C-EC45-973E-F01984BA2F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8" name="Content Placeholder">
            <a:extLst>
              <a:ext uri="{FF2B5EF4-FFF2-40B4-BE49-F238E27FC236}">
                <a16:creationId xmlns:a16="http://schemas.microsoft.com/office/drawing/2014/main" id="{FEE5C1DE-D7CE-4A4E-B39F-D57A67B6D953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319588" y="971551"/>
            <a:ext cx="5184775" cy="38893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">
            <a:extLst>
              <a:ext uri="{FF2B5EF4-FFF2-40B4-BE49-F238E27FC236}">
                <a16:creationId xmlns:a16="http://schemas.microsoft.com/office/drawing/2014/main" id="{72EEF723-CE4F-184A-BDF0-B9E7E8BB5F6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863600" y="1836738"/>
            <a:ext cx="2592388" cy="3024187"/>
          </a:xfrm>
        </p:spPr>
        <p:txBody>
          <a:bodyPr/>
          <a:lstStyle>
            <a:lvl1pPr marL="180000" indent="-180000">
              <a:defRPr sz="1400"/>
            </a:lvl1pPr>
            <a:lvl2pPr marL="432000" indent="-180000">
              <a:defRPr sz="1400"/>
            </a:lvl2pPr>
            <a:lvl3pPr marL="648000" indent="-180000">
              <a:defRPr sz="1400"/>
            </a:lvl3pPr>
            <a:lvl4pPr marL="864000" indent="-180000">
              <a:defRPr sz="1400"/>
            </a:lvl4pPr>
            <a:lvl5pPr marL="1080000" indent="-18000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Placeholder">
            <a:extLst>
              <a:ext uri="{FF2B5EF4-FFF2-40B4-BE49-F238E27FC236}">
                <a16:creationId xmlns:a16="http://schemas.microsoft.com/office/drawing/2014/main" id="{8DA43E18-D929-CD43-BB12-47BD8DBAD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601" y="971550"/>
            <a:ext cx="2592387" cy="251999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3144027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4">
          <p15:clr>
            <a:srgbClr val="FBAE40"/>
          </p15:clr>
        </p15:guide>
        <p15:guide id="2" pos="2721">
          <p15:clr>
            <a:srgbClr val="FBAE40"/>
          </p15:clr>
        </p15:guide>
        <p15:guide id="3" pos="2177" userDrawn="1">
          <p15:clr>
            <a:srgbClr val="FBAE40"/>
          </p15:clr>
        </p15:guide>
        <p15:guide id="4" pos="5987" userDrawn="1">
          <p15:clr>
            <a:srgbClr val="FBAE40"/>
          </p15:clr>
        </p15:guide>
        <p15:guide id="5" orient="horz" pos="1361" userDrawn="1">
          <p15:clr>
            <a:srgbClr val="FBAE40"/>
          </p15:clr>
        </p15:guide>
        <p15:guide id="6" orient="horz" pos="1157" userDrawn="1">
          <p15:clr>
            <a:srgbClr val="FBAE40"/>
          </p15:clr>
        </p15:guide>
        <p15:guide id="7" orient="horz" pos="952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Graphic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">
            <a:extLst>
              <a:ext uri="{FF2B5EF4-FFF2-40B4-BE49-F238E27FC236}">
                <a16:creationId xmlns:a16="http://schemas.microsoft.com/office/drawing/2014/main" id="{EFE3E3EB-E653-C04E-BF48-2731DFAB4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2022-00-00</a:t>
            </a:r>
            <a:endParaRPr lang="sv-SE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B82B3C4A-2BF9-B742-BB03-F9788C588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dirty="0"/>
              <a:t>RISE — Research Institutes of Sweden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D5F4501F-0A6C-EC45-973E-F01984BA2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0" name="Content Placeholder">
            <a:extLst>
              <a:ext uri="{FF2B5EF4-FFF2-40B4-BE49-F238E27FC236}">
                <a16:creationId xmlns:a16="http://schemas.microsoft.com/office/drawing/2014/main" id="{53411CD7-3CCB-B943-8ABF-3EAF9FC716DD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63600" y="971551"/>
            <a:ext cx="5184775" cy="38893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">
            <a:extLst>
              <a:ext uri="{FF2B5EF4-FFF2-40B4-BE49-F238E27FC236}">
                <a16:creationId xmlns:a16="http://schemas.microsoft.com/office/drawing/2014/main" id="{EE62F297-ADE3-A34E-BF1C-833DF0D6E771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6911976" y="1836738"/>
            <a:ext cx="2592388" cy="3024187"/>
          </a:xfrm>
        </p:spPr>
        <p:txBody>
          <a:bodyPr/>
          <a:lstStyle>
            <a:lvl1pPr marL="180000" indent="-180000">
              <a:defRPr sz="1400"/>
            </a:lvl1pPr>
            <a:lvl2pPr marL="432000" indent="-180000">
              <a:defRPr sz="1400"/>
            </a:lvl2pPr>
            <a:lvl3pPr marL="648000" indent="-180000">
              <a:defRPr sz="1400"/>
            </a:lvl3pPr>
            <a:lvl4pPr marL="864000" indent="-180000">
              <a:defRPr sz="1400"/>
            </a:lvl4pPr>
            <a:lvl5pPr marL="1080000" indent="-18000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Placeholder">
            <a:extLst>
              <a:ext uri="{FF2B5EF4-FFF2-40B4-BE49-F238E27FC236}">
                <a16:creationId xmlns:a16="http://schemas.microsoft.com/office/drawing/2014/main" id="{8DA43E18-D929-CD43-BB12-47BD8DBAD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1976" y="971551"/>
            <a:ext cx="2592387" cy="251999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3386994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4">
          <p15:clr>
            <a:srgbClr val="FBAE40"/>
          </p15:clr>
        </p15:guide>
        <p15:guide id="2" pos="3810" userDrawn="1">
          <p15:clr>
            <a:srgbClr val="FBAE40"/>
          </p15:clr>
        </p15:guide>
        <p15:guide id="3" pos="4354" userDrawn="1">
          <p15:clr>
            <a:srgbClr val="FBAE40"/>
          </p15:clr>
        </p15:guide>
        <p15:guide id="4" pos="5987">
          <p15:clr>
            <a:srgbClr val="FBAE40"/>
          </p15:clr>
        </p15:guide>
        <p15:guide id="5" orient="horz" pos="1361" userDrawn="1">
          <p15:clr>
            <a:srgbClr val="FBAE40"/>
          </p15:clr>
        </p15:guide>
        <p15:guide id="6" orient="horz" pos="1157" userDrawn="1">
          <p15:clr>
            <a:srgbClr val="FBAE40"/>
          </p15:clr>
        </p15:guide>
        <p15:guide id="7" orient="horz" pos="952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">
            <a:extLst>
              <a:ext uri="{FF2B5EF4-FFF2-40B4-BE49-F238E27FC236}">
                <a16:creationId xmlns:a16="http://schemas.microsoft.com/office/drawing/2014/main" id="{EFE3E3EB-E653-C04E-BF48-2731DFAB4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2022-00-00</a:t>
            </a:r>
            <a:endParaRPr lang="sv-SE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B82B3C4A-2BF9-B742-BB03-F9788C588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dirty="0"/>
              <a:t>RISE — Research Institutes of Sweden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D5F4501F-0A6C-EC45-973E-F01984BA2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sv-SE" smtClean="0"/>
              <a:pPr/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8518718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4" userDrawn="1">
          <p15:clr>
            <a:srgbClr val="FBAE40"/>
          </p15:clr>
        </p15:guide>
        <p15:guide id="2" pos="5987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">
            <a:extLst>
              <a:ext uri="{FF2B5EF4-FFF2-40B4-BE49-F238E27FC236}">
                <a16:creationId xmlns:a16="http://schemas.microsoft.com/office/drawing/2014/main" id="{B735D1F6-644E-A344-84A8-6DADA42B17A8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sv-SE"/>
              <a:t>2022-00-00</a:t>
            </a:r>
            <a:endParaRPr lang="sv-SE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2C12E0FD-F5C7-5A48-90C2-90CBD42B1C5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sv-SE"/>
              <a:t>RISE — Research Institutes of Sweden</a:t>
            </a:r>
            <a:endParaRPr lang="sv-SE" dirty="0"/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E73371BD-FEB3-2A41-8DB1-7867897FA88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066355A-084C-D24E-9AD2-7E4FC41EA627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8" name="Text Placeholder">
            <a:extLst>
              <a:ext uri="{FF2B5EF4-FFF2-40B4-BE49-F238E27FC236}">
                <a16:creationId xmlns:a16="http://schemas.microsoft.com/office/drawing/2014/main" id="{E7C16DD1-29D6-A047-B946-70D4B416AA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971550"/>
            <a:ext cx="7561263" cy="3889376"/>
          </a:xfrm>
        </p:spPr>
        <p:txBody>
          <a:bodyPr anchor="b" anchorCtr="0"/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7000">
                <a:latin typeface="+mj-lt"/>
              </a:defRPr>
            </a:lvl1pPr>
            <a:lvl2pPr marL="0" indent="0">
              <a:lnSpc>
                <a:spcPct val="90000"/>
              </a:lnSpc>
              <a:spcBef>
                <a:spcPts val="1600"/>
              </a:spcBef>
              <a:spcAft>
                <a:spcPts val="1800"/>
              </a:spcAft>
              <a:buNone/>
              <a:defRPr lang="sv-SE" sz="1600" kern="1200" cap="all" spc="100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0" indent="0">
              <a:lnSpc>
                <a:spcPct val="90000"/>
              </a:lnSpc>
              <a:spcBef>
                <a:spcPts val="1600"/>
              </a:spcBef>
              <a:buNone/>
              <a:defRPr lang="sv-SE" sz="160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0" indent="0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lang="sv-SE" sz="1100" kern="120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4pPr>
            <a:lvl5pPr marL="0" indent="0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lang="sv-SE" sz="1100" kern="120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5pPr>
            <a:lvl6pPr marL="0" indent="0">
              <a:spcBef>
                <a:spcPts val="1600"/>
              </a:spcBef>
              <a:buNone/>
              <a:defRPr sz="1100">
                <a:latin typeface="Roboto Mono" pitchFamily="2" charset="0"/>
                <a:ea typeface="Roboto Mono" pitchFamily="2" charset="0"/>
              </a:defRPr>
            </a:lvl6pPr>
          </a:lstStyle>
          <a:p>
            <a:pPr lvl="0"/>
            <a:r>
              <a:rPr lang="sv-SE" dirty="0" err="1"/>
              <a:t>Section</a:t>
            </a:r>
            <a:endParaRPr lang="sv-SE" dirty="0"/>
          </a:p>
          <a:p>
            <a:pPr lvl="1"/>
            <a:r>
              <a:rPr lang="sv-SE" dirty="0" err="1"/>
              <a:t>Preheading</a:t>
            </a:r>
            <a:endParaRPr lang="sv-SE" dirty="0"/>
          </a:p>
          <a:p>
            <a:pPr lvl="2"/>
            <a:r>
              <a:rPr lang="sv-SE" dirty="0" err="1"/>
              <a:t>Subheading</a:t>
            </a:r>
            <a:r>
              <a:rPr lang="sv-SE" dirty="0"/>
              <a:t> A</a:t>
            </a:r>
          </a:p>
          <a:p>
            <a:pPr lvl="3"/>
            <a:r>
              <a:rPr lang="sv-SE" dirty="0" err="1"/>
              <a:t>Subheading</a:t>
            </a:r>
            <a:r>
              <a:rPr lang="sv-SE" dirty="0"/>
              <a:t> B</a:t>
            </a:r>
          </a:p>
        </p:txBody>
      </p:sp>
    </p:spTree>
    <p:extLst>
      <p:ext uri="{BB962C8B-B14F-4D97-AF65-F5344CB8AC3E}">
        <p14:creationId xmlns:p14="http://schemas.microsoft.com/office/powerpoint/2010/main" val="24123673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987" userDrawn="1">
          <p15:clr>
            <a:srgbClr val="FBAE40"/>
          </p15:clr>
        </p15:guide>
        <p15:guide id="2" pos="884" userDrawn="1">
          <p15:clr>
            <a:srgbClr val="FBAE40"/>
          </p15:clr>
        </p15:guide>
        <p15:guide id="3" pos="5647" userDrawn="1">
          <p15:clr>
            <a:srgbClr val="FBAE40"/>
          </p15:clr>
        </p15:guide>
        <p15:guide id="4" pos="544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_Dark">
    <p:bg>
      <p:bgPr>
        <a:solidFill>
          <a:srgbClr val="0E4D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Left">
            <a:extLst>
              <a:ext uri="{FF2B5EF4-FFF2-40B4-BE49-F238E27FC236}">
                <a16:creationId xmlns:a16="http://schemas.microsoft.com/office/drawing/2014/main" id="{00122808-01BC-AE40-9AED-5DED9DF55336}"/>
              </a:ext>
            </a:extLst>
          </p:cNvPr>
          <p:cNvPicPr>
            <a:picLocks/>
          </p:cNvPicPr>
          <p:nvPr userDrawn="1"/>
        </p:nvPicPr>
        <p:blipFill>
          <a:blip r:embed="rId2"/>
          <a:srcRect/>
          <a:stretch/>
        </p:blipFill>
        <p:spPr>
          <a:xfrm>
            <a:off x="-355764" y="1593"/>
            <a:ext cx="355764" cy="5832000"/>
          </a:xfrm>
          <a:prstGeom prst="rect">
            <a:avLst/>
          </a:prstGeom>
        </p:spPr>
      </p:pic>
      <p:pic>
        <p:nvPicPr>
          <p:cNvPr id="17" name="Bottom">
            <a:extLst>
              <a:ext uri="{FF2B5EF4-FFF2-40B4-BE49-F238E27FC236}">
                <a16:creationId xmlns:a16="http://schemas.microsoft.com/office/drawing/2014/main" id="{6CF9EA1E-DA1B-094C-B6CB-00E04901E9CA}"/>
              </a:ext>
            </a:extLst>
          </p:cNvPr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 flipV="1">
            <a:off x="0" y="5833593"/>
            <a:ext cx="10368000" cy="360000"/>
          </a:xfrm>
          <a:prstGeom prst="rect">
            <a:avLst/>
          </a:prstGeom>
        </p:spPr>
      </p:pic>
      <p:pic>
        <p:nvPicPr>
          <p:cNvPr id="21" name="Right">
            <a:extLst>
              <a:ext uri="{FF2B5EF4-FFF2-40B4-BE49-F238E27FC236}">
                <a16:creationId xmlns:a16="http://schemas.microsoft.com/office/drawing/2014/main" id="{9EE2ABFF-2A35-0B4A-BDF3-07EEEEB25AFC}"/>
              </a:ext>
            </a:extLst>
          </p:cNvPr>
          <p:cNvPicPr>
            <a:picLocks/>
          </p:cNvPicPr>
          <p:nvPr userDrawn="1"/>
        </p:nvPicPr>
        <p:blipFill>
          <a:blip r:embed="rId2"/>
          <a:srcRect/>
          <a:stretch/>
        </p:blipFill>
        <p:spPr>
          <a:xfrm flipH="1">
            <a:off x="10372236" y="1593"/>
            <a:ext cx="355764" cy="5832000"/>
          </a:xfrm>
          <a:prstGeom prst="rect">
            <a:avLst/>
          </a:prstGeom>
        </p:spPr>
      </p:pic>
      <p:pic>
        <p:nvPicPr>
          <p:cNvPr id="22" name="Top">
            <a:extLst>
              <a:ext uri="{FF2B5EF4-FFF2-40B4-BE49-F238E27FC236}">
                <a16:creationId xmlns:a16="http://schemas.microsoft.com/office/drawing/2014/main" id="{83816B44-05D0-684E-9D7D-46A12D2EE2D6}"/>
              </a:ext>
            </a:extLst>
          </p:cNvPr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360000"/>
            <a:ext cx="10368000" cy="360000"/>
          </a:xfrm>
          <a:prstGeom prst="rect">
            <a:avLst/>
          </a:prstGeom>
        </p:spPr>
      </p:pic>
      <p:sp>
        <p:nvSpPr>
          <p:cNvPr id="2" name="Date Placeholder">
            <a:extLst>
              <a:ext uri="{FF2B5EF4-FFF2-40B4-BE49-F238E27FC236}">
                <a16:creationId xmlns:a16="http://schemas.microsoft.com/office/drawing/2014/main" id="{885EE36A-FE6E-194F-AB5F-C915046B387E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2022-00-00</a:t>
            </a:r>
            <a:endParaRPr lang="sv-SE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34F06706-4C3B-FA47-BAE0-7A83A12CFF8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RISE — Research Institutes of Sweden</a:t>
            </a:r>
            <a:endParaRPr lang="sv-SE" dirty="0"/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63D0BED5-D18F-BA45-9503-D9090EB6E44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66355A-084C-D24E-9AD2-7E4FC41EA627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2" name="RISE Logo">
            <a:extLst>
              <a:ext uri="{FF2B5EF4-FFF2-40B4-BE49-F238E27FC236}">
                <a16:creationId xmlns:a16="http://schemas.microsoft.com/office/drawing/2014/main" id="{77A8206A-18E9-0744-89FE-83B49C8820C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720063" y="5063451"/>
            <a:ext cx="432000" cy="553124"/>
          </a:xfrm>
          <a:custGeom>
            <a:avLst/>
            <a:gdLst>
              <a:gd name="T0" fmla="*/ 7437 w 7438"/>
              <a:gd name="T1" fmla="*/ 9422 h 9525"/>
              <a:gd name="T2" fmla="*/ 5200 w 7438"/>
              <a:gd name="T3" fmla="*/ 8578 h 9525"/>
              <a:gd name="T4" fmla="*/ 7302 w 7438"/>
              <a:gd name="T5" fmla="*/ 7460 h 9525"/>
              <a:gd name="T6" fmla="*/ 5200 w 7438"/>
              <a:gd name="T7" fmla="*/ 6681 h 9525"/>
              <a:gd name="T8" fmla="*/ 7437 w 7438"/>
              <a:gd name="T9" fmla="*/ 5703 h 9525"/>
              <a:gd name="T10" fmla="*/ 4197 w 7438"/>
              <a:gd name="T11" fmla="*/ 4861 h 9525"/>
              <a:gd name="T12" fmla="*/ 6260 w 7438"/>
              <a:gd name="T13" fmla="*/ 3385 h 9525"/>
              <a:gd name="T14" fmla="*/ 7437 w 7438"/>
              <a:gd name="T15" fmla="*/ 4561 h 9525"/>
              <a:gd name="T16" fmla="*/ 6260 w 7438"/>
              <a:gd name="T17" fmla="*/ 3385 h 9525"/>
              <a:gd name="T18" fmla="*/ 3055 w 7438"/>
              <a:gd name="T19" fmla="*/ 1412 h 9525"/>
              <a:gd name="T20" fmla="*/ 1266 w 7438"/>
              <a:gd name="T21" fmla="*/ 779 h 9525"/>
              <a:gd name="T22" fmla="*/ 2365 w 7438"/>
              <a:gd name="T23" fmla="*/ 2064 h 9525"/>
              <a:gd name="T24" fmla="*/ 3055 w 7438"/>
              <a:gd name="T25" fmla="*/ 1412 h 9525"/>
              <a:gd name="T26" fmla="*/ 4000 w 7438"/>
              <a:gd name="T27" fmla="*/ 3482 h 9525"/>
              <a:gd name="T28" fmla="*/ 3190 w 7438"/>
              <a:gd name="T29" fmla="*/ 4561 h 9525"/>
              <a:gd name="T30" fmla="*/ 3086 w 7438"/>
              <a:gd name="T31" fmla="*/ 4045 h 9525"/>
              <a:gd name="T32" fmla="*/ 3029 w 7438"/>
              <a:gd name="T33" fmla="*/ 3469 h 9525"/>
              <a:gd name="T34" fmla="*/ 2269 w 7438"/>
              <a:gd name="T35" fmla="*/ 2779 h 9525"/>
              <a:gd name="T36" fmla="*/ 1266 w 7438"/>
              <a:gd name="T37" fmla="*/ 4561 h 9525"/>
              <a:gd name="T38" fmla="*/ 263 w 7438"/>
              <a:gd name="T39" fmla="*/ 0 h 9525"/>
              <a:gd name="T40" fmla="*/ 2722 w 7438"/>
              <a:gd name="T41" fmla="*/ 0 h 9525"/>
              <a:gd name="T42" fmla="*/ 4057 w 7438"/>
              <a:gd name="T43" fmla="*/ 1259 h 9525"/>
              <a:gd name="T44" fmla="*/ 3336 w 7438"/>
              <a:gd name="T45" fmla="*/ 2415 h 9525"/>
              <a:gd name="T46" fmla="*/ 4000 w 7438"/>
              <a:gd name="T47" fmla="*/ 3482 h 9525"/>
              <a:gd name="T48" fmla="*/ 4664 w 7438"/>
              <a:gd name="T49" fmla="*/ 0 h 9525"/>
              <a:gd name="T50" fmla="*/ 5668 w 7438"/>
              <a:gd name="T51" fmla="*/ 4561 h 9525"/>
              <a:gd name="T52" fmla="*/ 3869 w 7438"/>
              <a:gd name="T53" fmla="*/ 8068 h 9525"/>
              <a:gd name="T54" fmla="*/ 1973 w 7438"/>
              <a:gd name="T55" fmla="*/ 9524 h 9525"/>
              <a:gd name="T56" fmla="*/ 30 w 7438"/>
              <a:gd name="T57" fmla="*/ 7907 h 9525"/>
              <a:gd name="T58" fmla="*/ 1002 w 7438"/>
              <a:gd name="T59" fmla="*/ 7907 h 9525"/>
              <a:gd name="T60" fmla="*/ 2011 w 7438"/>
              <a:gd name="T61" fmla="*/ 8751 h 9525"/>
              <a:gd name="T62" fmla="*/ 2900 w 7438"/>
              <a:gd name="T63" fmla="*/ 8182 h 9525"/>
              <a:gd name="T64" fmla="*/ 1526 w 7438"/>
              <a:gd name="T65" fmla="*/ 7426 h 9525"/>
              <a:gd name="T66" fmla="*/ 185 w 7438"/>
              <a:gd name="T67" fmla="*/ 6131 h 9525"/>
              <a:gd name="T68" fmla="*/ 185 w 7438"/>
              <a:gd name="T69" fmla="*/ 6131 h 9525"/>
              <a:gd name="T70" fmla="*/ 1890 w 7438"/>
              <a:gd name="T71" fmla="*/ 4752 h 9525"/>
              <a:gd name="T72" fmla="*/ 2746 w 7438"/>
              <a:gd name="T73" fmla="*/ 6222 h 9525"/>
              <a:gd name="T74" fmla="*/ 1846 w 7438"/>
              <a:gd name="T75" fmla="*/ 5532 h 9525"/>
              <a:gd name="T76" fmla="*/ 1156 w 7438"/>
              <a:gd name="T77" fmla="*/ 6048 h 9525"/>
              <a:gd name="T78" fmla="*/ 1156 w 7438"/>
              <a:gd name="T79" fmla="*/ 6048 h 9525"/>
              <a:gd name="T80" fmla="*/ 2454 w 7438"/>
              <a:gd name="T81" fmla="*/ 6715 h 9525"/>
              <a:gd name="T82" fmla="*/ 3869 w 7438"/>
              <a:gd name="T83" fmla="*/ 8068 h 9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7438" h="9525">
                <a:moveTo>
                  <a:pt x="4197" y="9422"/>
                </a:moveTo>
                <a:lnTo>
                  <a:pt x="7437" y="9422"/>
                </a:lnTo>
                <a:lnTo>
                  <a:pt x="7437" y="8578"/>
                </a:lnTo>
                <a:lnTo>
                  <a:pt x="5200" y="8578"/>
                </a:lnTo>
                <a:lnTo>
                  <a:pt x="5200" y="7460"/>
                </a:lnTo>
                <a:lnTo>
                  <a:pt x="7302" y="7460"/>
                </a:lnTo>
                <a:lnTo>
                  <a:pt x="7302" y="6681"/>
                </a:lnTo>
                <a:lnTo>
                  <a:pt x="5200" y="6681"/>
                </a:lnTo>
                <a:lnTo>
                  <a:pt x="5200" y="5703"/>
                </a:lnTo>
                <a:lnTo>
                  <a:pt x="7437" y="5703"/>
                </a:lnTo>
                <a:lnTo>
                  <a:pt x="7437" y="4861"/>
                </a:lnTo>
                <a:lnTo>
                  <a:pt x="4197" y="4861"/>
                </a:lnTo>
                <a:lnTo>
                  <a:pt x="4197" y="9422"/>
                </a:lnTo>
                <a:close/>
                <a:moveTo>
                  <a:pt x="6260" y="3385"/>
                </a:moveTo>
                <a:lnTo>
                  <a:pt x="6260" y="4561"/>
                </a:lnTo>
                <a:lnTo>
                  <a:pt x="7437" y="4561"/>
                </a:lnTo>
                <a:lnTo>
                  <a:pt x="7437" y="3385"/>
                </a:lnTo>
                <a:lnTo>
                  <a:pt x="6260" y="3385"/>
                </a:lnTo>
                <a:close/>
                <a:moveTo>
                  <a:pt x="3055" y="1412"/>
                </a:moveTo>
                <a:lnTo>
                  <a:pt x="3055" y="1412"/>
                </a:lnTo>
                <a:cubicBezTo>
                  <a:pt x="3055" y="1014"/>
                  <a:pt x="2870" y="779"/>
                  <a:pt x="2365" y="779"/>
                </a:cubicBezTo>
                <a:lnTo>
                  <a:pt x="1266" y="779"/>
                </a:lnTo>
                <a:lnTo>
                  <a:pt x="1266" y="2064"/>
                </a:lnTo>
                <a:lnTo>
                  <a:pt x="2365" y="2064"/>
                </a:lnTo>
                <a:lnTo>
                  <a:pt x="2365" y="2064"/>
                </a:lnTo>
                <a:cubicBezTo>
                  <a:pt x="2881" y="2064"/>
                  <a:pt x="3055" y="1810"/>
                  <a:pt x="3055" y="1412"/>
                </a:cubicBezTo>
                <a:close/>
                <a:moveTo>
                  <a:pt x="4000" y="3482"/>
                </a:moveTo>
                <a:lnTo>
                  <a:pt x="4000" y="3482"/>
                </a:lnTo>
                <a:cubicBezTo>
                  <a:pt x="4038" y="4144"/>
                  <a:pt x="4070" y="4422"/>
                  <a:pt x="4190" y="4561"/>
                </a:cubicBezTo>
                <a:lnTo>
                  <a:pt x="3190" y="4561"/>
                </a:lnTo>
                <a:lnTo>
                  <a:pt x="3190" y="4561"/>
                </a:lnTo>
                <a:cubicBezTo>
                  <a:pt x="3133" y="4418"/>
                  <a:pt x="3099" y="4244"/>
                  <a:pt x="3086" y="4045"/>
                </a:cubicBezTo>
                <a:lnTo>
                  <a:pt x="3086" y="4045"/>
                </a:lnTo>
                <a:cubicBezTo>
                  <a:pt x="3074" y="3844"/>
                  <a:pt x="3055" y="3651"/>
                  <a:pt x="3029" y="3469"/>
                </a:cubicBezTo>
                <a:lnTo>
                  <a:pt x="3029" y="3469"/>
                </a:lnTo>
                <a:cubicBezTo>
                  <a:pt x="2995" y="3194"/>
                  <a:pt x="2904" y="2779"/>
                  <a:pt x="2269" y="2779"/>
                </a:cubicBezTo>
                <a:lnTo>
                  <a:pt x="1266" y="2779"/>
                </a:lnTo>
                <a:lnTo>
                  <a:pt x="1266" y="4561"/>
                </a:lnTo>
                <a:lnTo>
                  <a:pt x="263" y="4561"/>
                </a:lnTo>
                <a:lnTo>
                  <a:pt x="263" y="0"/>
                </a:lnTo>
                <a:lnTo>
                  <a:pt x="2722" y="0"/>
                </a:lnTo>
                <a:lnTo>
                  <a:pt x="2722" y="0"/>
                </a:lnTo>
                <a:cubicBezTo>
                  <a:pt x="3431" y="0"/>
                  <a:pt x="4057" y="457"/>
                  <a:pt x="4057" y="1259"/>
                </a:cubicBezTo>
                <a:lnTo>
                  <a:pt x="4057" y="1259"/>
                </a:lnTo>
                <a:cubicBezTo>
                  <a:pt x="4057" y="2009"/>
                  <a:pt x="3637" y="2286"/>
                  <a:pt x="3336" y="2402"/>
                </a:cubicBezTo>
                <a:lnTo>
                  <a:pt x="3336" y="2415"/>
                </a:lnTo>
                <a:lnTo>
                  <a:pt x="3336" y="2415"/>
                </a:lnTo>
                <a:cubicBezTo>
                  <a:pt x="3683" y="2502"/>
                  <a:pt x="3962" y="2819"/>
                  <a:pt x="4000" y="3482"/>
                </a:cubicBezTo>
                <a:close/>
                <a:moveTo>
                  <a:pt x="5668" y="0"/>
                </a:moveTo>
                <a:lnTo>
                  <a:pt x="4664" y="0"/>
                </a:lnTo>
                <a:lnTo>
                  <a:pt x="4664" y="4561"/>
                </a:lnTo>
                <a:lnTo>
                  <a:pt x="5668" y="4561"/>
                </a:lnTo>
                <a:lnTo>
                  <a:pt x="5668" y="0"/>
                </a:lnTo>
                <a:close/>
                <a:moveTo>
                  <a:pt x="3869" y="8068"/>
                </a:moveTo>
                <a:lnTo>
                  <a:pt x="3869" y="8068"/>
                </a:lnTo>
                <a:cubicBezTo>
                  <a:pt x="3869" y="8993"/>
                  <a:pt x="3112" y="9524"/>
                  <a:pt x="1973" y="9524"/>
                </a:cubicBezTo>
                <a:lnTo>
                  <a:pt x="1973" y="9524"/>
                </a:lnTo>
                <a:cubicBezTo>
                  <a:pt x="923" y="9524"/>
                  <a:pt x="0" y="9008"/>
                  <a:pt x="30" y="7907"/>
                </a:cubicBezTo>
                <a:lnTo>
                  <a:pt x="1002" y="7907"/>
                </a:lnTo>
                <a:lnTo>
                  <a:pt x="1002" y="7907"/>
                </a:lnTo>
                <a:cubicBezTo>
                  <a:pt x="1002" y="8464"/>
                  <a:pt x="1414" y="8751"/>
                  <a:pt x="2011" y="8751"/>
                </a:cubicBezTo>
                <a:lnTo>
                  <a:pt x="2011" y="8751"/>
                </a:lnTo>
                <a:cubicBezTo>
                  <a:pt x="2509" y="8751"/>
                  <a:pt x="2900" y="8572"/>
                  <a:pt x="2900" y="8182"/>
                </a:cubicBezTo>
                <a:lnTo>
                  <a:pt x="2900" y="8182"/>
                </a:lnTo>
                <a:cubicBezTo>
                  <a:pt x="2900" y="7854"/>
                  <a:pt x="2597" y="7695"/>
                  <a:pt x="2062" y="7562"/>
                </a:cubicBezTo>
                <a:lnTo>
                  <a:pt x="1526" y="7426"/>
                </a:lnTo>
                <a:lnTo>
                  <a:pt x="1526" y="7426"/>
                </a:lnTo>
                <a:cubicBezTo>
                  <a:pt x="697" y="7223"/>
                  <a:pt x="185" y="6857"/>
                  <a:pt x="185" y="6131"/>
                </a:cubicBezTo>
                <a:lnTo>
                  <a:pt x="185" y="6131"/>
                </a:lnTo>
                <a:lnTo>
                  <a:pt x="185" y="6131"/>
                </a:lnTo>
                <a:cubicBezTo>
                  <a:pt x="185" y="5253"/>
                  <a:pt x="978" y="4752"/>
                  <a:pt x="1890" y="4752"/>
                </a:cubicBezTo>
                <a:lnTo>
                  <a:pt x="1890" y="4752"/>
                </a:lnTo>
                <a:cubicBezTo>
                  <a:pt x="2902" y="4752"/>
                  <a:pt x="3717" y="5202"/>
                  <a:pt x="3717" y="6222"/>
                </a:cubicBezTo>
                <a:lnTo>
                  <a:pt x="2746" y="6222"/>
                </a:lnTo>
                <a:lnTo>
                  <a:pt x="2746" y="6222"/>
                </a:lnTo>
                <a:cubicBezTo>
                  <a:pt x="2710" y="5557"/>
                  <a:pt x="2111" y="5532"/>
                  <a:pt x="1846" y="5532"/>
                </a:cubicBezTo>
                <a:lnTo>
                  <a:pt x="1846" y="5532"/>
                </a:lnTo>
                <a:cubicBezTo>
                  <a:pt x="1505" y="5532"/>
                  <a:pt x="1156" y="5684"/>
                  <a:pt x="1156" y="6048"/>
                </a:cubicBezTo>
                <a:lnTo>
                  <a:pt x="1156" y="6048"/>
                </a:lnTo>
                <a:lnTo>
                  <a:pt x="1156" y="6048"/>
                </a:lnTo>
                <a:cubicBezTo>
                  <a:pt x="1148" y="6379"/>
                  <a:pt x="1425" y="6474"/>
                  <a:pt x="2009" y="6609"/>
                </a:cubicBezTo>
                <a:lnTo>
                  <a:pt x="2454" y="6715"/>
                </a:lnTo>
                <a:lnTo>
                  <a:pt x="2454" y="6715"/>
                </a:lnTo>
                <a:cubicBezTo>
                  <a:pt x="3491" y="6961"/>
                  <a:pt x="3869" y="7399"/>
                  <a:pt x="3869" y="806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sv-SE"/>
          </a:p>
        </p:txBody>
      </p:sp>
      <p:sp>
        <p:nvSpPr>
          <p:cNvPr id="14" name="Text Placeholder">
            <a:extLst>
              <a:ext uri="{FF2B5EF4-FFF2-40B4-BE49-F238E27FC236}">
                <a16:creationId xmlns:a16="http://schemas.microsoft.com/office/drawing/2014/main" id="{D4D47644-6AA3-914E-8510-2BCDF8B06FD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971550"/>
            <a:ext cx="7561263" cy="3889376"/>
          </a:xfrm>
        </p:spPr>
        <p:txBody>
          <a:bodyPr anchor="b" anchorCtr="0"/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700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0000"/>
              </a:lnSpc>
              <a:spcBef>
                <a:spcPts val="1600"/>
              </a:spcBef>
              <a:spcAft>
                <a:spcPts val="1800"/>
              </a:spcAft>
              <a:buNone/>
              <a:defRPr lang="sv-SE" sz="1600" kern="1200" cap="all" spc="10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lnSpc>
                <a:spcPct val="90000"/>
              </a:lnSpc>
              <a:spcBef>
                <a:spcPts val="1600"/>
              </a:spcBef>
              <a:buNone/>
              <a:defRPr lang="sv-SE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lang="sv-SE" sz="1100" kern="1200" dirty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+mn-cs"/>
              </a:defRPr>
            </a:lvl4pPr>
            <a:lvl5pPr marL="0" indent="0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lang="sv-SE" sz="1100" kern="1200" dirty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+mn-cs"/>
              </a:defRPr>
            </a:lvl5pPr>
            <a:lvl6pPr marL="0" indent="0">
              <a:spcBef>
                <a:spcPts val="1600"/>
              </a:spcBef>
              <a:buNone/>
              <a:defRPr sz="1100"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6pPr>
            <a:lvl7pPr>
              <a:defRPr>
                <a:solidFill>
                  <a:schemeClr val="bg1"/>
                </a:solidFill>
              </a:defRPr>
            </a:lvl7pPr>
          </a:lstStyle>
          <a:p>
            <a:pPr lvl="0"/>
            <a:r>
              <a:rPr lang="sv-SE" dirty="0" err="1"/>
              <a:t>Section</a:t>
            </a:r>
            <a:endParaRPr lang="sv-SE" dirty="0"/>
          </a:p>
          <a:p>
            <a:pPr lvl="1"/>
            <a:r>
              <a:rPr lang="sv-SE" dirty="0" err="1"/>
              <a:t>Preheading</a:t>
            </a:r>
            <a:endParaRPr lang="sv-SE" dirty="0"/>
          </a:p>
          <a:p>
            <a:pPr lvl="2"/>
            <a:r>
              <a:rPr lang="sv-SE" dirty="0" err="1"/>
              <a:t>Subheading</a:t>
            </a:r>
            <a:r>
              <a:rPr lang="sv-SE" dirty="0"/>
              <a:t> A</a:t>
            </a:r>
          </a:p>
          <a:p>
            <a:pPr lvl="3"/>
            <a:r>
              <a:rPr lang="sv-SE" dirty="0" err="1"/>
              <a:t>Subheading</a:t>
            </a:r>
            <a:r>
              <a:rPr lang="sv-SE" dirty="0"/>
              <a:t> B</a:t>
            </a:r>
          </a:p>
        </p:txBody>
      </p:sp>
    </p:spTree>
    <p:extLst>
      <p:ext uri="{BB962C8B-B14F-4D97-AF65-F5344CB8AC3E}">
        <p14:creationId xmlns:p14="http://schemas.microsoft.com/office/powerpoint/2010/main" val="16004483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987" userDrawn="1">
          <p15:clr>
            <a:srgbClr val="FBAE40"/>
          </p15:clr>
        </p15:guide>
        <p15:guide id="2" pos="884">
          <p15:clr>
            <a:srgbClr val="FBAE40"/>
          </p15:clr>
        </p15:guide>
        <p15:guide id="3" pos="5647">
          <p15:clr>
            <a:srgbClr val="FBAE40"/>
          </p15:clr>
        </p15:guide>
        <p15:guide id="4" pos="544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">
            <a:extLst>
              <a:ext uri="{FF2B5EF4-FFF2-40B4-BE49-F238E27FC236}">
                <a16:creationId xmlns:a16="http://schemas.microsoft.com/office/drawing/2014/main" id="{B735D1F6-644E-A344-84A8-6DADA42B17A8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sv-SE"/>
              <a:t>2022-00-00</a:t>
            </a:r>
            <a:endParaRPr lang="sv-SE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2C12E0FD-F5C7-5A48-90C2-90CBD42B1C5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sv-SE"/>
              <a:t>RISE — Research Institutes of Sweden</a:t>
            </a:r>
            <a:endParaRPr lang="sv-SE" dirty="0"/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E73371BD-FEB3-2A41-8DB1-7867897FA88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066355A-084C-D24E-9AD2-7E4FC41EA627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8" name="Text Placeholder">
            <a:extLst>
              <a:ext uri="{FF2B5EF4-FFF2-40B4-BE49-F238E27FC236}">
                <a16:creationId xmlns:a16="http://schemas.microsoft.com/office/drawing/2014/main" id="{1EB233A8-5D7C-2B49-B8C3-4A90641D852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03350" y="971550"/>
            <a:ext cx="7561263" cy="3889376"/>
          </a:xfrm>
        </p:spPr>
        <p:txBody>
          <a:bodyPr anchor="ctr" anchorCtr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4000">
                <a:latin typeface="+mj-lt"/>
              </a:defRPr>
            </a:lvl1pPr>
            <a:lvl2pPr marL="0" indent="0" algn="ctr">
              <a:lnSpc>
                <a:spcPct val="90000"/>
              </a:lnSpc>
              <a:spcBef>
                <a:spcPts val="1400"/>
              </a:spcBef>
              <a:spcAft>
                <a:spcPts val="1400"/>
              </a:spcAft>
              <a:buNone/>
              <a:defRPr lang="sv-SE" sz="1600" kern="1200" cap="all" spc="100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0" indent="0" algn="ctr">
              <a:lnSpc>
                <a:spcPct val="90000"/>
              </a:lnSpc>
              <a:spcBef>
                <a:spcPts val="1200"/>
              </a:spcBef>
              <a:buNone/>
              <a:defRPr lang="sv-SE" sz="140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0" indent="0" algn="ctr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None/>
              <a:defRPr lang="sv-SE" sz="1200" kern="1200" dirty="0">
                <a:solidFill>
                  <a:schemeClr val="tx1"/>
                </a:solidFill>
                <a:latin typeface="Lato" panose="020F0502020204030203" pitchFamily="34" charset="77"/>
                <a:ea typeface="Roboto Mono" pitchFamily="2" charset="0"/>
                <a:cs typeface="+mn-cs"/>
              </a:defRPr>
            </a:lvl4pPr>
            <a:lvl5pPr marL="0" indent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lang="sv-SE" sz="1200" kern="1200" dirty="0" smtClean="0">
                <a:solidFill>
                  <a:schemeClr val="tx1"/>
                </a:solidFill>
                <a:latin typeface="Lato" panose="020F0502020204030203" pitchFamily="34" charset="77"/>
                <a:ea typeface="Roboto Mono" pitchFamily="2" charset="0"/>
                <a:cs typeface="+mn-cs"/>
              </a:defRPr>
            </a:lvl5pPr>
            <a:lvl6pPr marL="0" indent="0" algn="ctr">
              <a:spcBef>
                <a:spcPts val="1600"/>
              </a:spcBef>
              <a:buNone/>
              <a:defRPr lang="sv-SE" sz="1200" kern="1200" dirty="0" smtClean="0">
                <a:solidFill>
                  <a:schemeClr val="tx1"/>
                </a:solidFill>
                <a:latin typeface="Lato" panose="020F0502020204030203" pitchFamily="34" charset="77"/>
                <a:ea typeface="Roboto Mono" pitchFamily="2" charset="0"/>
                <a:cs typeface="+mn-cs"/>
              </a:defRPr>
            </a:lvl6pPr>
          </a:lstStyle>
          <a:p>
            <a:pPr lvl="0"/>
            <a:r>
              <a:rPr lang="sv-SE" dirty="0" err="1"/>
              <a:t>Quote</a:t>
            </a:r>
            <a:endParaRPr lang="sv-SE" dirty="0"/>
          </a:p>
          <a:p>
            <a:pPr lvl="1"/>
            <a:r>
              <a:rPr lang="sv-SE" dirty="0" err="1"/>
              <a:t>Preheading</a:t>
            </a:r>
            <a:endParaRPr lang="sv-SE" dirty="0"/>
          </a:p>
          <a:p>
            <a:pPr lvl="2"/>
            <a:r>
              <a:rPr lang="sv-SE" dirty="0" err="1"/>
              <a:t>Subheading</a:t>
            </a:r>
            <a:r>
              <a:rPr lang="sv-SE" dirty="0"/>
              <a:t> A</a:t>
            </a:r>
          </a:p>
          <a:p>
            <a:pPr lvl="3"/>
            <a:r>
              <a:rPr lang="sv-SE" dirty="0" err="1"/>
              <a:t>Subheading</a:t>
            </a:r>
            <a:r>
              <a:rPr lang="sv-SE" dirty="0"/>
              <a:t> B</a:t>
            </a:r>
          </a:p>
        </p:txBody>
      </p:sp>
    </p:spTree>
    <p:extLst>
      <p:ext uri="{BB962C8B-B14F-4D97-AF65-F5344CB8AC3E}">
        <p14:creationId xmlns:p14="http://schemas.microsoft.com/office/powerpoint/2010/main" val="2695388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987">
          <p15:clr>
            <a:srgbClr val="FBAE40"/>
          </p15:clr>
        </p15:guide>
        <p15:guide id="2" pos="884">
          <p15:clr>
            <a:srgbClr val="FBAE40"/>
          </p15:clr>
        </p15:guide>
        <p15:guide id="3" pos="5647">
          <p15:clr>
            <a:srgbClr val="FBAE40"/>
          </p15:clr>
        </p15:guide>
        <p15:guide id="4" pos="544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_Dark">
    <p:bg>
      <p:bgPr>
        <a:solidFill>
          <a:srgbClr val="0E4D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Left">
            <a:extLst>
              <a:ext uri="{FF2B5EF4-FFF2-40B4-BE49-F238E27FC236}">
                <a16:creationId xmlns:a16="http://schemas.microsoft.com/office/drawing/2014/main" id="{BD41C7D3-04D2-6644-8638-C46778E694A4}"/>
              </a:ext>
            </a:extLst>
          </p:cNvPr>
          <p:cNvPicPr>
            <a:picLocks/>
          </p:cNvPicPr>
          <p:nvPr userDrawn="1"/>
        </p:nvPicPr>
        <p:blipFill>
          <a:blip r:embed="rId2"/>
          <a:srcRect/>
          <a:stretch/>
        </p:blipFill>
        <p:spPr>
          <a:xfrm>
            <a:off x="-355764" y="1593"/>
            <a:ext cx="355764" cy="5832000"/>
          </a:xfrm>
          <a:prstGeom prst="rect">
            <a:avLst/>
          </a:prstGeom>
        </p:spPr>
      </p:pic>
      <p:pic>
        <p:nvPicPr>
          <p:cNvPr id="19" name="Bottom">
            <a:extLst>
              <a:ext uri="{FF2B5EF4-FFF2-40B4-BE49-F238E27FC236}">
                <a16:creationId xmlns:a16="http://schemas.microsoft.com/office/drawing/2014/main" id="{C0F7AA80-98B5-9B4B-B1B8-B958AD4BC624}"/>
              </a:ext>
            </a:extLst>
          </p:cNvPr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 flipV="1">
            <a:off x="0" y="5833593"/>
            <a:ext cx="10368000" cy="360000"/>
          </a:xfrm>
          <a:prstGeom prst="rect">
            <a:avLst/>
          </a:prstGeom>
        </p:spPr>
      </p:pic>
      <p:pic>
        <p:nvPicPr>
          <p:cNvPr id="20" name="Right">
            <a:extLst>
              <a:ext uri="{FF2B5EF4-FFF2-40B4-BE49-F238E27FC236}">
                <a16:creationId xmlns:a16="http://schemas.microsoft.com/office/drawing/2014/main" id="{1952F3E8-A036-854D-80BE-941E1ECD2F0E}"/>
              </a:ext>
            </a:extLst>
          </p:cNvPr>
          <p:cNvPicPr>
            <a:picLocks/>
          </p:cNvPicPr>
          <p:nvPr userDrawn="1"/>
        </p:nvPicPr>
        <p:blipFill>
          <a:blip r:embed="rId2"/>
          <a:srcRect/>
          <a:stretch/>
        </p:blipFill>
        <p:spPr>
          <a:xfrm flipH="1">
            <a:off x="10372236" y="1593"/>
            <a:ext cx="355764" cy="5832000"/>
          </a:xfrm>
          <a:prstGeom prst="rect">
            <a:avLst/>
          </a:prstGeom>
        </p:spPr>
      </p:pic>
      <p:pic>
        <p:nvPicPr>
          <p:cNvPr id="21" name="Top">
            <a:extLst>
              <a:ext uri="{FF2B5EF4-FFF2-40B4-BE49-F238E27FC236}">
                <a16:creationId xmlns:a16="http://schemas.microsoft.com/office/drawing/2014/main" id="{0A1C7CEA-9120-9042-A5D0-4C96CF21F7C6}"/>
              </a:ext>
            </a:extLst>
          </p:cNvPr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360000"/>
            <a:ext cx="10368000" cy="360000"/>
          </a:xfrm>
          <a:prstGeom prst="rect">
            <a:avLst/>
          </a:prstGeom>
        </p:spPr>
      </p:pic>
      <p:sp>
        <p:nvSpPr>
          <p:cNvPr id="2" name="Date Placeholder">
            <a:extLst>
              <a:ext uri="{FF2B5EF4-FFF2-40B4-BE49-F238E27FC236}">
                <a16:creationId xmlns:a16="http://schemas.microsoft.com/office/drawing/2014/main" id="{B735D1F6-644E-A344-84A8-6DADA42B17A8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2022-00-00</a:t>
            </a:r>
            <a:endParaRPr lang="sv-SE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2C12E0FD-F5C7-5A48-90C2-90CBD42B1C5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RISE — Research Institutes of Sweden</a:t>
            </a:r>
            <a:endParaRPr lang="sv-SE" dirty="0"/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E73371BD-FEB3-2A41-8DB1-7867897FA88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66355A-084C-D24E-9AD2-7E4FC41EA627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3" name="RISE Logo">
            <a:extLst>
              <a:ext uri="{FF2B5EF4-FFF2-40B4-BE49-F238E27FC236}">
                <a16:creationId xmlns:a16="http://schemas.microsoft.com/office/drawing/2014/main" id="{765099BD-1A6D-E14A-B0C9-F111E8DA3CA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720063" y="5063451"/>
            <a:ext cx="432000" cy="553124"/>
          </a:xfrm>
          <a:custGeom>
            <a:avLst/>
            <a:gdLst>
              <a:gd name="T0" fmla="*/ 7437 w 7438"/>
              <a:gd name="T1" fmla="*/ 9422 h 9525"/>
              <a:gd name="T2" fmla="*/ 5200 w 7438"/>
              <a:gd name="T3" fmla="*/ 8578 h 9525"/>
              <a:gd name="T4" fmla="*/ 7302 w 7438"/>
              <a:gd name="T5" fmla="*/ 7460 h 9525"/>
              <a:gd name="T6" fmla="*/ 5200 w 7438"/>
              <a:gd name="T7" fmla="*/ 6681 h 9525"/>
              <a:gd name="T8" fmla="*/ 7437 w 7438"/>
              <a:gd name="T9" fmla="*/ 5703 h 9525"/>
              <a:gd name="T10" fmla="*/ 4197 w 7438"/>
              <a:gd name="T11" fmla="*/ 4861 h 9525"/>
              <a:gd name="T12" fmla="*/ 6260 w 7438"/>
              <a:gd name="T13" fmla="*/ 3385 h 9525"/>
              <a:gd name="T14" fmla="*/ 7437 w 7438"/>
              <a:gd name="T15" fmla="*/ 4561 h 9525"/>
              <a:gd name="T16" fmla="*/ 6260 w 7438"/>
              <a:gd name="T17" fmla="*/ 3385 h 9525"/>
              <a:gd name="T18" fmla="*/ 3055 w 7438"/>
              <a:gd name="T19" fmla="*/ 1412 h 9525"/>
              <a:gd name="T20" fmla="*/ 1266 w 7438"/>
              <a:gd name="T21" fmla="*/ 779 h 9525"/>
              <a:gd name="T22" fmla="*/ 2365 w 7438"/>
              <a:gd name="T23" fmla="*/ 2064 h 9525"/>
              <a:gd name="T24" fmla="*/ 3055 w 7438"/>
              <a:gd name="T25" fmla="*/ 1412 h 9525"/>
              <a:gd name="T26" fmla="*/ 4000 w 7438"/>
              <a:gd name="T27" fmla="*/ 3482 h 9525"/>
              <a:gd name="T28" fmla="*/ 3190 w 7438"/>
              <a:gd name="T29" fmla="*/ 4561 h 9525"/>
              <a:gd name="T30" fmla="*/ 3086 w 7438"/>
              <a:gd name="T31" fmla="*/ 4045 h 9525"/>
              <a:gd name="T32" fmla="*/ 3029 w 7438"/>
              <a:gd name="T33" fmla="*/ 3469 h 9525"/>
              <a:gd name="T34" fmla="*/ 2269 w 7438"/>
              <a:gd name="T35" fmla="*/ 2779 h 9525"/>
              <a:gd name="T36" fmla="*/ 1266 w 7438"/>
              <a:gd name="T37" fmla="*/ 4561 h 9525"/>
              <a:gd name="T38" fmla="*/ 263 w 7438"/>
              <a:gd name="T39" fmla="*/ 0 h 9525"/>
              <a:gd name="T40" fmla="*/ 2722 w 7438"/>
              <a:gd name="T41" fmla="*/ 0 h 9525"/>
              <a:gd name="T42" fmla="*/ 4057 w 7438"/>
              <a:gd name="T43" fmla="*/ 1259 h 9525"/>
              <a:gd name="T44" fmla="*/ 3336 w 7438"/>
              <a:gd name="T45" fmla="*/ 2415 h 9525"/>
              <a:gd name="T46" fmla="*/ 4000 w 7438"/>
              <a:gd name="T47" fmla="*/ 3482 h 9525"/>
              <a:gd name="T48" fmla="*/ 4664 w 7438"/>
              <a:gd name="T49" fmla="*/ 0 h 9525"/>
              <a:gd name="T50" fmla="*/ 5668 w 7438"/>
              <a:gd name="T51" fmla="*/ 4561 h 9525"/>
              <a:gd name="T52" fmla="*/ 3869 w 7438"/>
              <a:gd name="T53" fmla="*/ 8068 h 9525"/>
              <a:gd name="T54" fmla="*/ 1973 w 7438"/>
              <a:gd name="T55" fmla="*/ 9524 h 9525"/>
              <a:gd name="T56" fmla="*/ 30 w 7438"/>
              <a:gd name="T57" fmla="*/ 7907 h 9525"/>
              <a:gd name="T58" fmla="*/ 1002 w 7438"/>
              <a:gd name="T59" fmla="*/ 7907 h 9525"/>
              <a:gd name="T60" fmla="*/ 2011 w 7438"/>
              <a:gd name="T61" fmla="*/ 8751 h 9525"/>
              <a:gd name="T62" fmla="*/ 2900 w 7438"/>
              <a:gd name="T63" fmla="*/ 8182 h 9525"/>
              <a:gd name="T64" fmla="*/ 1526 w 7438"/>
              <a:gd name="T65" fmla="*/ 7426 h 9525"/>
              <a:gd name="T66" fmla="*/ 185 w 7438"/>
              <a:gd name="T67" fmla="*/ 6131 h 9525"/>
              <a:gd name="T68" fmla="*/ 185 w 7438"/>
              <a:gd name="T69" fmla="*/ 6131 h 9525"/>
              <a:gd name="T70" fmla="*/ 1890 w 7438"/>
              <a:gd name="T71" fmla="*/ 4752 h 9525"/>
              <a:gd name="T72" fmla="*/ 2746 w 7438"/>
              <a:gd name="T73" fmla="*/ 6222 h 9525"/>
              <a:gd name="T74" fmla="*/ 1846 w 7438"/>
              <a:gd name="T75" fmla="*/ 5532 h 9525"/>
              <a:gd name="T76" fmla="*/ 1156 w 7438"/>
              <a:gd name="T77" fmla="*/ 6048 h 9525"/>
              <a:gd name="T78" fmla="*/ 1156 w 7438"/>
              <a:gd name="T79" fmla="*/ 6048 h 9525"/>
              <a:gd name="T80" fmla="*/ 2454 w 7438"/>
              <a:gd name="T81" fmla="*/ 6715 h 9525"/>
              <a:gd name="T82" fmla="*/ 3869 w 7438"/>
              <a:gd name="T83" fmla="*/ 8068 h 9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7438" h="9525">
                <a:moveTo>
                  <a:pt x="4197" y="9422"/>
                </a:moveTo>
                <a:lnTo>
                  <a:pt x="7437" y="9422"/>
                </a:lnTo>
                <a:lnTo>
                  <a:pt x="7437" y="8578"/>
                </a:lnTo>
                <a:lnTo>
                  <a:pt x="5200" y="8578"/>
                </a:lnTo>
                <a:lnTo>
                  <a:pt x="5200" y="7460"/>
                </a:lnTo>
                <a:lnTo>
                  <a:pt x="7302" y="7460"/>
                </a:lnTo>
                <a:lnTo>
                  <a:pt x="7302" y="6681"/>
                </a:lnTo>
                <a:lnTo>
                  <a:pt x="5200" y="6681"/>
                </a:lnTo>
                <a:lnTo>
                  <a:pt x="5200" y="5703"/>
                </a:lnTo>
                <a:lnTo>
                  <a:pt x="7437" y="5703"/>
                </a:lnTo>
                <a:lnTo>
                  <a:pt x="7437" y="4861"/>
                </a:lnTo>
                <a:lnTo>
                  <a:pt x="4197" y="4861"/>
                </a:lnTo>
                <a:lnTo>
                  <a:pt x="4197" y="9422"/>
                </a:lnTo>
                <a:close/>
                <a:moveTo>
                  <a:pt x="6260" y="3385"/>
                </a:moveTo>
                <a:lnTo>
                  <a:pt x="6260" y="4561"/>
                </a:lnTo>
                <a:lnTo>
                  <a:pt x="7437" y="4561"/>
                </a:lnTo>
                <a:lnTo>
                  <a:pt x="7437" y="3385"/>
                </a:lnTo>
                <a:lnTo>
                  <a:pt x="6260" y="3385"/>
                </a:lnTo>
                <a:close/>
                <a:moveTo>
                  <a:pt x="3055" y="1412"/>
                </a:moveTo>
                <a:lnTo>
                  <a:pt x="3055" y="1412"/>
                </a:lnTo>
                <a:cubicBezTo>
                  <a:pt x="3055" y="1014"/>
                  <a:pt x="2870" y="779"/>
                  <a:pt x="2365" y="779"/>
                </a:cubicBezTo>
                <a:lnTo>
                  <a:pt x="1266" y="779"/>
                </a:lnTo>
                <a:lnTo>
                  <a:pt x="1266" y="2064"/>
                </a:lnTo>
                <a:lnTo>
                  <a:pt x="2365" y="2064"/>
                </a:lnTo>
                <a:lnTo>
                  <a:pt x="2365" y="2064"/>
                </a:lnTo>
                <a:cubicBezTo>
                  <a:pt x="2881" y="2064"/>
                  <a:pt x="3055" y="1810"/>
                  <a:pt x="3055" y="1412"/>
                </a:cubicBezTo>
                <a:close/>
                <a:moveTo>
                  <a:pt x="4000" y="3482"/>
                </a:moveTo>
                <a:lnTo>
                  <a:pt x="4000" y="3482"/>
                </a:lnTo>
                <a:cubicBezTo>
                  <a:pt x="4038" y="4144"/>
                  <a:pt x="4070" y="4422"/>
                  <a:pt x="4190" y="4561"/>
                </a:cubicBezTo>
                <a:lnTo>
                  <a:pt x="3190" y="4561"/>
                </a:lnTo>
                <a:lnTo>
                  <a:pt x="3190" y="4561"/>
                </a:lnTo>
                <a:cubicBezTo>
                  <a:pt x="3133" y="4418"/>
                  <a:pt x="3099" y="4244"/>
                  <a:pt x="3086" y="4045"/>
                </a:cubicBezTo>
                <a:lnTo>
                  <a:pt x="3086" y="4045"/>
                </a:lnTo>
                <a:cubicBezTo>
                  <a:pt x="3074" y="3844"/>
                  <a:pt x="3055" y="3651"/>
                  <a:pt x="3029" y="3469"/>
                </a:cubicBezTo>
                <a:lnTo>
                  <a:pt x="3029" y="3469"/>
                </a:lnTo>
                <a:cubicBezTo>
                  <a:pt x="2995" y="3194"/>
                  <a:pt x="2904" y="2779"/>
                  <a:pt x="2269" y="2779"/>
                </a:cubicBezTo>
                <a:lnTo>
                  <a:pt x="1266" y="2779"/>
                </a:lnTo>
                <a:lnTo>
                  <a:pt x="1266" y="4561"/>
                </a:lnTo>
                <a:lnTo>
                  <a:pt x="263" y="4561"/>
                </a:lnTo>
                <a:lnTo>
                  <a:pt x="263" y="0"/>
                </a:lnTo>
                <a:lnTo>
                  <a:pt x="2722" y="0"/>
                </a:lnTo>
                <a:lnTo>
                  <a:pt x="2722" y="0"/>
                </a:lnTo>
                <a:cubicBezTo>
                  <a:pt x="3431" y="0"/>
                  <a:pt x="4057" y="457"/>
                  <a:pt x="4057" y="1259"/>
                </a:cubicBezTo>
                <a:lnTo>
                  <a:pt x="4057" y="1259"/>
                </a:lnTo>
                <a:cubicBezTo>
                  <a:pt x="4057" y="2009"/>
                  <a:pt x="3637" y="2286"/>
                  <a:pt x="3336" y="2402"/>
                </a:cubicBezTo>
                <a:lnTo>
                  <a:pt x="3336" y="2415"/>
                </a:lnTo>
                <a:lnTo>
                  <a:pt x="3336" y="2415"/>
                </a:lnTo>
                <a:cubicBezTo>
                  <a:pt x="3683" y="2502"/>
                  <a:pt x="3962" y="2819"/>
                  <a:pt x="4000" y="3482"/>
                </a:cubicBezTo>
                <a:close/>
                <a:moveTo>
                  <a:pt x="5668" y="0"/>
                </a:moveTo>
                <a:lnTo>
                  <a:pt x="4664" y="0"/>
                </a:lnTo>
                <a:lnTo>
                  <a:pt x="4664" y="4561"/>
                </a:lnTo>
                <a:lnTo>
                  <a:pt x="5668" y="4561"/>
                </a:lnTo>
                <a:lnTo>
                  <a:pt x="5668" y="0"/>
                </a:lnTo>
                <a:close/>
                <a:moveTo>
                  <a:pt x="3869" y="8068"/>
                </a:moveTo>
                <a:lnTo>
                  <a:pt x="3869" y="8068"/>
                </a:lnTo>
                <a:cubicBezTo>
                  <a:pt x="3869" y="8993"/>
                  <a:pt x="3112" y="9524"/>
                  <a:pt x="1973" y="9524"/>
                </a:cubicBezTo>
                <a:lnTo>
                  <a:pt x="1973" y="9524"/>
                </a:lnTo>
                <a:cubicBezTo>
                  <a:pt x="923" y="9524"/>
                  <a:pt x="0" y="9008"/>
                  <a:pt x="30" y="7907"/>
                </a:cubicBezTo>
                <a:lnTo>
                  <a:pt x="1002" y="7907"/>
                </a:lnTo>
                <a:lnTo>
                  <a:pt x="1002" y="7907"/>
                </a:lnTo>
                <a:cubicBezTo>
                  <a:pt x="1002" y="8464"/>
                  <a:pt x="1414" y="8751"/>
                  <a:pt x="2011" y="8751"/>
                </a:cubicBezTo>
                <a:lnTo>
                  <a:pt x="2011" y="8751"/>
                </a:lnTo>
                <a:cubicBezTo>
                  <a:pt x="2509" y="8751"/>
                  <a:pt x="2900" y="8572"/>
                  <a:pt x="2900" y="8182"/>
                </a:cubicBezTo>
                <a:lnTo>
                  <a:pt x="2900" y="8182"/>
                </a:lnTo>
                <a:cubicBezTo>
                  <a:pt x="2900" y="7854"/>
                  <a:pt x="2597" y="7695"/>
                  <a:pt x="2062" y="7562"/>
                </a:cubicBezTo>
                <a:lnTo>
                  <a:pt x="1526" y="7426"/>
                </a:lnTo>
                <a:lnTo>
                  <a:pt x="1526" y="7426"/>
                </a:lnTo>
                <a:cubicBezTo>
                  <a:pt x="697" y="7223"/>
                  <a:pt x="185" y="6857"/>
                  <a:pt x="185" y="6131"/>
                </a:cubicBezTo>
                <a:lnTo>
                  <a:pt x="185" y="6131"/>
                </a:lnTo>
                <a:lnTo>
                  <a:pt x="185" y="6131"/>
                </a:lnTo>
                <a:cubicBezTo>
                  <a:pt x="185" y="5253"/>
                  <a:pt x="978" y="4752"/>
                  <a:pt x="1890" y="4752"/>
                </a:cubicBezTo>
                <a:lnTo>
                  <a:pt x="1890" y="4752"/>
                </a:lnTo>
                <a:cubicBezTo>
                  <a:pt x="2902" y="4752"/>
                  <a:pt x="3717" y="5202"/>
                  <a:pt x="3717" y="6222"/>
                </a:cubicBezTo>
                <a:lnTo>
                  <a:pt x="2746" y="6222"/>
                </a:lnTo>
                <a:lnTo>
                  <a:pt x="2746" y="6222"/>
                </a:lnTo>
                <a:cubicBezTo>
                  <a:pt x="2710" y="5557"/>
                  <a:pt x="2111" y="5532"/>
                  <a:pt x="1846" y="5532"/>
                </a:cubicBezTo>
                <a:lnTo>
                  <a:pt x="1846" y="5532"/>
                </a:lnTo>
                <a:cubicBezTo>
                  <a:pt x="1505" y="5532"/>
                  <a:pt x="1156" y="5684"/>
                  <a:pt x="1156" y="6048"/>
                </a:cubicBezTo>
                <a:lnTo>
                  <a:pt x="1156" y="6048"/>
                </a:lnTo>
                <a:lnTo>
                  <a:pt x="1156" y="6048"/>
                </a:lnTo>
                <a:cubicBezTo>
                  <a:pt x="1148" y="6379"/>
                  <a:pt x="1425" y="6474"/>
                  <a:pt x="2009" y="6609"/>
                </a:cubicBezTo>
                <a:lnTo>
                  <a:pt x="2454" y="6715"/>
                </a:lnTo>
                <a:lnTo>
                  <a:pt x="2454" y="6715"/>
                </a:lnTo>
                <a:cubicBezTo>
                  <a:pt x="3491" y="6961"/>
                  <a:pt x="3869" y="7399"/>
                  <a:pt x="3869" y="806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sv-SE"/>
          </a:p>
        </p:txBody>
      </p:sp>
      <p:sp>
        <p:nvSpPr>
          <p:cNvPr id="17" name="Text Placeholder">
            <a:extLst>
              <a:ext uri="{FF2B5EF4-FFF2-40B4-BE49-F238E27FC236}">
                <a16:creationId xmlns:a16="http://schemas.microsoft.com/office/drawing/2014/main" id="{F8DBB34A-F296-4242-8428-85418651C7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03350" y="971550"/>
            <a:ext cx="7561263" cy="3889376"/>
          </a:xfrm>
        </p:spPr>
        <p:txBody>
          <a:bodyPr anchor="ctr" anchorCtr="0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chemeClr val="bg1"/>
                </a:solidFill>
                <a:latin typeface="+mj-lt"/>
              </a:defRPr>
            </a:lvl1pPr>
            <a:lvl2pPr marL="0" indent="0" algn="ctr">
              <a:lnSpc>
                <a:spcPct val="90000"/>
              </a:lnSpc>
              <a:spcBef>
                <a:spcPts val="1400"/>
              </a:spcBef>
              <a:spcAft>
                <a:spcPts val="1400"/>
              </a:spcAft>
              <a:buNone/>
              <a:defRPr lang="sv-SE" sz="1600" kern="1200" cap="all" spc="10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 algn="ctr">
              <a:lnSpc>
                <a:spcPct val="90000"/>
              </a:lnSpc>
              <a:spcBef>
                <a:spcPts val="1200"/>
              </a:spcBef>
              <a:buNone/>
              <a:defRPr lang="sv-SE" sz="14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 algn="ctr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None/>
              <a:defRPr lang="sv-SE" sz="1200" kern="1200" dirty="0">
                <a:solidFill>
                  <a:schemeClr val="bg1"/>
                </a:solidFill>
                <a:latin typeface="Lato" panose="020F0502020204030203" pitchFamily="34" charset="77"/>
                <a:ea typeface="Roboto Mono" pitchFamily="2" charset="0"/>
                <a:cs typeface="+mn-cs"/>
              </a:defRPr>
            </a:lvl4pPr>
            <a:lvl5pPr marL="0" indent="0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lang="sv-SE" sz="1200" kern="1200" dirty="0" smtClean="0">
                <a:solidFill>
                  <a:schemeClr val="bg1"/>
                </a:solidFill>
                <a:latin typeface="Lato" panose="020F0502020204030203" pitchFamily="34" charset="77"/>
                <a:ea typeface="Roboto Mono" pitchFamily="2" charset="0"/>
                <a:cs typeface="+mn-cs"/>
              </a:defRPr>
            </a:lvl5pPr>
            <a:lvl6pPr marL="0" indent="0">
              <a:spcBef>
                <a:spcPts val="1600"/>
              </a:spcBef>
              <a:buNone/>
              <a:defRPr lang="sv-SE" sz="1200" kern="1200" dirty="0">
                <a:solidFill>
                  <a:schemeClr val="bg1"/>
                </a:solidFill>
                <a:latin typeface="Lato" panose="020F0502020204030203" pitchFamily="34" charset="77"/>
                <a:ea typeface="Roboto Mono" pitchFamily="2" charset="0"/>
                <a:cs typeface="+mn-cs"/>
              </a:defRPr>
            </a:lvl6pPr>
          </a:lstStyle>
          <a:p>
            <a:pPr lvl="0"/>
            <a:r>
              <a:rPr lang="sv-SE" dirty="0" err="1"/>
              <a:t>Quote</a:t>
            </a:r>
            <a:endParaRPr lang="sv-SE" dirty="0"/>
          </a:p>
          <a:p>
            <a:pPr lvl="1"/>
            <a:r>
              <a:rPr lang="sv-SE" dirty="0" err="1"/>
              <a:t>Preheading</a:t>
            </a:r>
            <a:endParaRPr lang="sv-SE" dirty="0"/>
          </a:p>
          <a:p>
            <a:pPr lvl="2"/>
            <a:r>
              <a:rPr lang="sv-SE" dirty="0" err="1"/>
              <a:t>Subheading</a:t>
            </a:r>
            <a:r>
              <a:rPr lang="sv-SE" dirty="0"/>
              <a:t> A</a:t>
            </a:r>
          </a:p>
          <a:p>
            <a:pPr lvl="3"/>
            <a:r>
              <a:rPr lang="sv-SE" dirty="0" err="1"/>
              <a:t>Subheading</a:t>
            </a:r>
            <a:r>
              <a:rPr lang="sv-SE" dirty="0"/>
              <a:t> B</a:t>
            </a:r>
          </a:p>
        </p:txBody>
      </p:sp>
    </p:spTree>
    <p:extLst>
      <p:ext uri="{BB962C8B-B14F-4D97-AF65-F5344CB8AC3E}">
        <p14:creationId xmlns:p14="http://schemas.microsoft.com/office/powerpoint/2010/main" val="17495463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987">
          <p15:clr>
            <a:srgbClr val="FBAE40"/>
          </p15:clr>
        </p15:guide>
        <p15:guide id="2" pos="884">
          <p15:clr>
            <a:srgbClr val="FBAE40"/>
          </p15:clr>
        </p15:guide>
        <p15:guide id="3" pos="5647">
          <p15:clr>
            <a:srgbClr val="FBAE40"/>
          </p15:clr>
        </p15:guide>
        <p15:guide id="4" pos="54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Dark">
    <p:bg>
      <p:bgPr>
        <a:solidFill>
          <a:srgbClr val="0E4D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Left">
            <a:extLst>
              <a:ext uri="{FF2B5EF4-FFF2-40B4-BE49-F238E27FC236}">
                <a16:creationId xmlns:a16="http://schemas.microsoft.com/office/drawing/2014/main" id="{BC8F45E0-A57C-DF42-8B0F-7DDC40A7B4F9}"/>
              </a:ext>
            </a:extLst>
          </p:cNvPr>
          <p:cNvPicPr>
            <a:picLocks/>
          </p:cNvPicPr>
          <p:nvPr userDrawn="1"/>
        </p:nvPicPr>
        <p:blipFill>
          <a:blip r:embed="rId2"/>
          <a:srcRect/>
          <a:stretch/>
        </p:blipFill>
        <p:spPr>
          <a:xfrm>
            <a:off x="-355764" y="1593"/>
            <a:ext cx="355764" cy="5832000"/>
          </a:xfrm>
          <a:prstGeom prst="rect">
            <a:avLst/>
          </a:prstGeom>
        </p:spPr>
      </p:pic>
      <p:pic>
        <p:nvPicPr>
          <p:cNvPr id="15" name="Bottom">
            <a:extLst>
              <a:ext uri="{FF2B5EF4-FFF2-40B4-BE49-F238E27FC236}">
                <a16:creationId xmlns:a16="http://schemas.microsoft.com/office/drawing/2014/main" id="{251680F7-465A-444C-B625-70AE246D2446}"/>
              </a:ext>
            </a:extLst>
          </p:cNvPr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 flipV="1">
            <a:off x="0" y="5833593"/>
            <a:ext cx="10368000" cy="360000"/>
          </a:xfrm>
          <a:prstGeom prst="rect">
            <a:avLst/>
          </a:prstGeom>
        </p:spPr>
      </p:pic>
      <p:pic>
        <p:nvPicPr>
          <p:cNvPr id="17" name="Right">
            <a:extLst>
              <a:ext uri="{FF2B5EF4-FFF2-40B4-BE49-F238E27FC236}">
                <a16:creationId xmlns:a16="http://schemas.microsoft.com/office/drawing/2014/main" id="{E19CCD0F-1E39-CE4F-8DC7-DE3EA8C4F69C}"/>
              </a:ext>
            </a:extLst>
          </p:cNvPr>
          <p:cNvPicPr>
            <a:picLocks/>
          </p:cNvPicPr>
          <p:nvPr userDrawn="1"/>
        </p:nvPicPr>
        <p:blipFill>
          <a:blip r:embed="rId2"/>
          <a:srcRect/>
          <a:stretch/>
        </p:blipFill>
        <p:spPr>
          <a:xfrm flipH="1">
            <a:off x="10372236" y="1593"/>
            <a:ext cx="355764" cy="5832000"/>
          </a:xfrm>
          <a:prstGeom prst="rect">
            <a:avLst/>
          </a:prstGeom>
        </p:spPr>
      </p:pic>
      <p:pic>
        <p:nvPicPr>
          <p:cNvPr id="18" name="Top">
            <a:extLst>
              <a:ext uri="{FF2B5EF4-FFF2-40B4-BE49-F238E27FC236}">
                <a16:creationId xmlns:a16="http://schemas.microsoft.com/office/drawing/2014/main" id="{63A02D37-9417-D740-B642-8CA322DEE7C0}"/>
              </a:ext>
            </a:extLst>
          </p:cNvPr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360000"/>
            <a:ext cx="10368000" cy="360000"/>
          </a:xfrm>
          <a:prstGeom prst="rect">
            <a:avLst/>
          </a:prstGeom>
        </p:spPr>
      </p:pic>
      <p:sp>
        <p:nvSpPr>
          <p:cNvPr id="2" name="Date Placeholder">
            <a:extLst>
              <a:ext uri="{FF2B5EF4-FFF2-40B4-BE49-F238E27FC236}">
                <a16:creationId xmlns:a16="http://schemas.microsoft.com/office/drawing/2014/main" id="{133B0F31-52E7-E84D-BF4C-CB8AC96D05A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4319587" y="6120000"/>
            <a:ext cx="865187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sv-SE"/>
              <a:t>2022-00-00</a:t>
            </a:r>
            <a:endParaRPr lang="sv-SE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26A39FE3-1F53-1B45-9163-2EB24EE8EC5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63936" y="6120000"/>
            <a:ext cx="345565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sv-SE"/>
              <a:t>RISE — Research Institutes of Sweden</a:t>
            </a:r>
            <a:endParaRPr lang="sv-SE" dirty="0"/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2629D637-758F-9946-B33C-62F15791C2D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216000" y="6120000"/>
            <a:ext cx="647600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066355A-084C-D24E-9AD2-7E4FC41EA627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6" name="Text Placeholder">
            <a:extLst>
              <a:ext uri="{FF2B5EF4-FFF2-40B4-BE49-F238E27FC236}">
                <a16:creationId xmlns:a16="http://schemas.microsoft.com/office/drawing/2014/main" id="{E367AF10-D2BB-4B4B-8BB8-DCB628C7799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03350" y="971550"/>
            <a:ext cx="7561263" cy="3889376"/>
          </a:xfrm>
        </p:spPr>
        <p:txBody>
          <a:bodyPr anchor="b" anchorCtr="0"/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700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0000"/>
              </a:lnSpc>
              <a:spcBef>
                <a:spcPts val="1600"/>
              </a:spcBef>
              <a:spcAft>
                <a:spcPts val="1800"/>
              </a:spcAft>
              <a:buNone/>
              <a:defRPr lang="sv-SE" sz="1600" kern="1200" cap="all" spc="10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lnSpc>
                <a:spcPct val="90000"/>
              </a:lnSpc>
              <a:spcBef>
                <a:spcPts val="1600"/>
              </a:spcBef>
              <a:buNone/>
              <a:defRPr lang="sv-SE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lang="sv-SE" sz="1100" kern="1200" dirty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+mn-cs"/>
              </a:defRPr>
            </a:lvl4pPr>
            <a:lvl5pPr marL="0" indent="0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lang="sv-SE" sz="1100" kern="1200" dirty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+mn-cs"/>
              </a:defRPr>
            </a:lvl5pPr>
            <a:lvl6pPr marL="0" indent="0">
              <a:spcBef>
                <a:spcPts val="1600"/>
              </a:spcBef>
              <a:buNone/>
              <a:defRPr sz="1100"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6pPr>
            <a:lvl7pPr>
              <a:defRPr>
                <a:solidFill>
                  <a:schemeClr val="bg1"/>
                </a:solidFill>
              </a:defRPr>
            </a:lvl7pPr>
          </a:lstStyle>
          <a:p>
            <a:pPr lvl="0"/>
            <a:r>
              <a:rPr lang="sv-SE" dirty="0"/>
              <a:t>Title 1</a:t>
            </a:r>
          </a:p>
          <a:p>
            <a:pPr lvl="1"/>
            <a:r>
              <a:rPr lang="sv-SE" dirty="0" err="1"/>
              <a:t>Pretitle</a:t>
            </a:r>
            <a:endParaRPr lang="sv-SE" dirty="0"/>
          </a:p>
          <a:p>
            <a:pPr lvl="2"/>
            <a:r>
              <a:rPr lang="sv-SE" dirty="0" err="1"/>
              <a:t>Subtitle</a:t>
            </a:r>
            <a:r>
              <a:rPr lang="sv-SE" dirty="0"/>
              <a:t> A</a:t>
            </a:r>
          </a:p>
          <a:p>
            <a:pPr lvl="3"/>
            <a:r>
              <a:rPr lang="sv-SE" dirty="0" err="1"/>
              <a:t>Subtitle</a:t>
            </a:r>
            <a:r>
              <a:rPr lang="sv-SE" dirty="0"/>
              <a:t> B</a:t>
            </a:r>
          </a:p>
        </p:txBody>
      </p:sp>
      <p:sp>
        <p:nvSpPr>
          <p:cNvPr id="6" name="RISE Logo">
            <a:extLst>
              <a:ext uri="{FF2B5EF4-FFF2-40B4-BE49-F238E27FC236}">
                <a16:creationId xmlns:a16="http://schemas.microsoft.com/office/drawing/2014/main" id="{FA3E12D6-3235-A941-9790-66E7174F6F1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64000" y="648000"/>
            <a:ext cx="756000" cy="972000"/>
          </a:xfrm>
          <a:blipFill>
            <a:blip r:embed="rId4"/>
            <a:stretch>
              <a:fillRect/>
            </a:stretch>
          </a:blipFill>
        </p:spPr>
        <p:txBody>
          <a:bodyPr lIns="108000"/>
          <a:lstStyle>
            <a:lvl1pPr marL="0" indent="0">
              <a:buNone/>
              <a:defRPr sz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0050272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123">
          <p15:clr>
            <a:srgbClr val="FBAE40"/>
          </p15:clr>
        </p15:guide>
        <p15:guide id="2" orient="horz" pos="408">
          <p15:clr>
            <a:srgbClr val="FBAE40"/>
          </p15:clr>
        </p15:guide>
        <p15:guide id="3" pos="884">
          <p15:clr>
            <a:srgbClr val="FBAE40"/>
          </p15:clr>
        </p15:guide>
        <p15:guide id="4" pos="5647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_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">
            <a:extLst>
              <a:ext uri="{FF2B5EF4-FFF2-40B4-BE49-F238E27FC236}">
                <a16:creationId xmlns:a16="http://schemas.microsoft.com/office/drawing/2014/main" id="{EFE3E3EB-E653-C04E-BF48-2731DFAB4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2022-00-00</a:t>
            </a:r>
            <a:endParaRPr lang="sv-SE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B82B3C4A-2BF9-B742-BB03-F9788C588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dirty="0"/>
              <a:t>RISE — Research Institutes of Sweden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D5F4501F-0A6C-EC45-973E-F01984BA2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1" name="Text Placeholder">
            <a:extLst>
              <a:ext uri="{FF2B5EF4-FFF2-40B4-BE49-F238E27FC236}">
                <a16:creationId xmlns:a16="http://schemas.microsoft.com/office/drawing/2014/main" id="{8DC4ECA7-2400-644D-ACA8-29D49C66DCC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11977" y="1980925"/>
            <a:ext cx="2592386" cy="2880000"/>
          </a:xfrm>
        </p:spPr>
        <p:txBody>
          <a:bodyPr/>
          <a:lstStyle>
            <a:lvl1pPr marL="0" indent="0" algn="ctr">
              <a:spcBef>
                <a:spcPts val="1400"/>
              </a:spcBef>
              <a:buNone/>
              <a:defRPr sz="1300" b="1">
                <a:latin typeface="Roboto Mono" pitchFamily="2" charset="0"/>
                <a:ea typeface="Roboto Mono" pitchFamily="2" charset="0"/>
              </a:defRPr>
            </a:lvl1pPr>
            <a:lvl2pPr marL="0" indent="0" algn="ctr">
              <a:spcBef>
                <a:spcPts val="600"/>
              </a:spcBef>
              <a:buNone/>
              <a:defRPr sz="1100">
                <a:latin typeface="Roboto Mono" pitchFamily="2" charset="0"/>
                <a:ea typeface="Roboto Mono" pitchFamily="2" charset="0"/>
              </a:defRPr>
            </a:lvl2pPr>
            <a:lvl3pPr marL="0" indent="0" algn="ctr">
              <a:spcBef>
                <a:spcPts val="600"/>
              </a:spcBef>
              <a:buNone/>
              <a:defRPr sz="900">
                <a:latin typeface="Roboto Mono" pitchFamily="2" charset="0"/>
                <a:ea typeface="Roboto Mono" pitchFamily="2" charset="0"/>
              </a:defRPr>
            </a:lvl3pPr>
            <a:lvl4pPr marL="0" indent="0" algn="ctr">
              <a:spcBef>
                <a:spcPts val="600"/>
              </a:spcBef>
              <a:buNone/>
              <a:defRPr sz="900">
                <a:latin typeface="Roboto Mono" pitchFamily="2" charset="0"/>
                <a:ea typeface="Roboto Mono" pitchFamily="2" charset="0"/>
              </a:defRPr>
            </a:lvl4pPr>
            <a:lvl5pPr marL="0" indent="0" algn="ctr">
              <a:spcBef>
                <a:spcPts val="600"/>
              </a:spcBef>
              <a:buNone/>
              <a:defRPr sz="900">
                <a:latin typeface="Roboto Mono" pitchFamily="2" charset="0"/>
                <a:ea typeface="Roboto Mono" pitchFamily="2" charset="0"/>
              </a:defRPr>
            </a:lvl5pPr>
          </a:lstStyle>
          <a:p>
            <a:pPr lvl="0"/>
            <a:r>
              <a:rPr lang="sv-SE" dirty="0"/>
              <a:t>Name</a:t>
            </a:r>
          </a:p>
          <a:p>
            <a:pPr lvl="1"/>
            <a:r>
              <a:rPr lang="sv-SE" dirty="0"/>
              <a:t>Second level</a:t>
            </a:r>
          </a:p>
          <a:p>
            <a:pPr lvl="2"/>
            <a:r>
              <a:rPr lang="sv-SE" dirty="0"/>
              <a:t>Third level</a:t>
            </a:r>
          </a:p>
          <a:p>
            <a:pPr lvl="3"/>
            <a:r>
              <a:rPr lang="sv-SE" dirty="0"/>
              <a:t>Fourth level</a:t>
            </a:r>
          </a:p>
          <a:p>
            <a:pPr lvl="4"/>
            <a:r>
              <a:rPr lang="sv-SE" dirty="0"/>
              <a:t>Fifth level</a:t>
            </a:r>
          </a:p>
        </p:txBody>
      </p:sp>
      <p:sp>
        <p:nvSpPr>
          <p:cNvPr id="6" name="Text Placeholder">
            <a:extLst>
              <a:ext uri="{FF2B5EF4-FFF2-40B4-BE49-F238E27FC236}">
                <a16:creationId xmlns:a16="http://schemas.microsoft.com/office/drawing/2014/main" id="{F1915F89-F2EC-254B-AB4F-4FA0CDFD8C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87789" y="1980925"/>
            <a:ext cx="2592386" cy="2880000"/>
          </a:xfrm>
        </p:spPr>
        <p:txBody>
          <a:bodyPr/>
          <a:lstStyle>
            <a:lvl1pPr marL="0" indent="0" algn="ctr">
              <a:spcBef>
                <a:spcPts val="1400"/>
              </a:spcBef>
              <a:buNone/>
              <a:defRPr sz="1300" b="1">
                <a:latin typeface="Roboto Mono" pitchFamily="2" charset="0"/>
                <a:ea typeface="Roboto Mono" pitchFamily="2" charset="0"/>
              </a:defRPr>
            </a:lvl1pPr>
            <a:lvl2pPr marL="0" indent="0" algn="ctr">
              <a:spcBef>
                <a:spcPts val="600"/>
              </a:spcBef>
              <a:buNone/>
              <a:defRPr sz="1100">
                <a:latin typeface="Roboto Mono" pitchFamily="2" charset="0"/>
                <a:ea typeface="Roboto Mono" pitchFamily="2" charset="0"/>
              </a:defRPr>
            </a:lvl2pPr>
            <a:lvl3pPr marL="0" indent="0" algn="ctr">
              <a:spcBef>
                <a:spcPts val="600"/>
              </a:spcBef>
              <a:buNone/>
              <a:defRPr sz="900">
                <a:latin typeface="Roboto Mono" pitchFamily="2" charset="0"/>
                <a:ea typeface="Roboto Mono" pitchFamily="2" charset="0"/>
              </a:defRPr>
            </a:lvl3pPr>
            <a:lvl4pPr marL="0" indent="0" algn="ctr">
              <a:spcBef>
                <a:spcPts val="600"/>
              </a:spcBef>
              <a:buNone/>
              <a:defRPr sz="900">
                <a:latin typeface="Roboto Mono" pitchFamily="2" charset="0"/>
                <a:ea typeface="Roboto Mono" pitchFamily="2" charset="0"/>
              </a:defRPr>
            </a:lvl4pPr>
            <a:lvl5pPr marL="0" indent="0" algn="ctr">
              <a:spcBef>
                <a:spcPts val="600"/>
              </a:spcBef>
              <a:buNone/>
              <a:defRPr sz="900">
                <a:latin typeface="Roboto Mono" pitchFamily="2" charset="0"/>
                <a:ea typeface="Roboto Mono" pitchFamily="2" charset="0"/>
              </a:defRPr>
            </a:lvl5pPr>
          </a:lstStyle>
          <a:p>
            <a:pPr lvl="0"/>
            <a:r>
              <a:rPr lang="sv-SE" dirty="0"/>
              <a:t>Name</a:t>
            </a:r>
          </a:p>
          <a:p>
            <a:pPr lvl="1"/>
            <a:r>
              <a:rPr lang="sv-SE" dirty="0"/>
              <a:t>Second level</a:t>
            </a:r>
          </a:p>
          <a:p>
            <a:pPr lvl="2"/>
            <a:r>
              <a:rPr lang="sv-SE" dirty="0"/>
              <a:t>Third level</a:t>
            </a:r>
          </a:p>
          <a:p>
            <a:pPr lvl="3"/>
            <a:r>
              <a:rPr lang="sv-SE" dirty="0"/>
              <a:t>Fourth level</a:t>
            </a:r>
          </a:p>
          <a:p>
            <a:pPr lvl="4"/>
            <a:r>
              <a:rPr lang="sv-SE" dirty="0"/>
              <a:t>Fifth level</a:t>
            </a:r>
          </a:p>
        </p:txBody>
      </p:sp>
      <p:sp>
        <p:nvSpPr>
          <p:cNvPr id="10" name="Text Placeholder">
            <a:extLst>
              <a:ext uri="{FF2B5EF4-FFF2-40B4-BE49-F238E27FC236}">
                <a16:creationId xmlns:a16="http://schemas.microsoft.com/office/drawing/2014/main" id="{32E8871E-8D2A-7D4A-89F9-337EF1FBE01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3602" y="1980925"/>
            <a:ext cx="2592386" cy="2880000"/>
          </a:xfrm>
        </p:spPr>
        <p:txBody>
          <a:bodyPr/>
          <a:lstStyle>
            <a:lvl1pPr marL="0" indent="0" algn="ctr">
              <a:spcBef>
                <a:spcPts val="1400"/>
              </a:spcBef>
              <a:buNone/>
              <a:defRPr sz="1300" b="1">
                <a:latin typeface="Roboto Mono" pitchFamily="2" charset="0"/>
                <a:ea typeface="Roboto Mono" pitchFamily="2" charset="0"/>
              </a:defRPr>
            </a:lvl1pPr>
            <a:lvl2pPr marL="0" indent="0" algn="ctr">
              <a:spcBef>
                <a:spcPts val="600"/>
              </a:spcBef>
              <a:buNone/>
              <a:defRPr sz="1100">
                <a:latin typeface="Roboto Mono" pitchFamily="2" charset="0"/>
                <a:ea typeface="Roboto Mono" pitchFamily="2" charset="0"/>
              </a:defRPr>
            </a:lvl2pPr>
            <a:lvl3pPr marL="0" indent="0" algn="ctr">
              <a:spcBef>
                <a:spcPts val="600"/>
              </a:spcBef>
              <a:buNone/>
              <a:defRPr sz="900">
                <a:latin typeface="Roboto Mono" pitchFamily="2" charset="0"/>
                <a:ea typeface="Roboto Mono" pitchFamily="2" charset="0"/>
              </a:defRPr>
            </a:lvl3pPr>
            <a:lvl4pPr marL="0" indent="0" algn="ctr">
              <a:spcBef>
                <a:spcPts val="600"/>
              </a:spcBef>
              <a:buNone/>
              <a:defRPr sz="900">
                <a:latin typeface="Roboto Mono" pitchFamily="2" charset="0"/>
                <a:ea typeface="Roboto Mono" pitchFamily="2" charset="0"/>
              </a:defRPr>
            </a:lvl4pPr>
            <a:lvl5pPr marL="0" indent="0" algn="ctr">
              <a:spcBef>
                <a:spcPts val="600"/>
              </a:spcBef>
              <a:buNone/>
              <a:defRPr sz="900">
                <a:latin typeface="Roboto Mono" pitchFamily="2" charset="0"/>
                <a:ea typeface="Roboto Mono" pitchFamily="2" charset="0"/>
              </a:defRPr>
            </a:lvl5pPr>
          </a:lstStyle>
          <a:p>
            <a:pPr lvl="0"/>
            <a:r>
              <a:rPr lang="sv-SE" dirty="0"/>
              <a:t>Name</a:t>
            </a:r>
          </a:p>
          <a:p>
            <a:pPr lvl="1"/>
            <a:r>
              <a:rPr lang="sv-SE" dirty="0"/>
              <a:t>Second level</a:t>
            </a:r>
          </a:p>
          <a:p>
            <a:pPr lvl="2"/>
            <a:r>
              <a:rPr lang="sv-SE" dirty="0"/>
              <a:t>Third level</a:t>
            </a:r>
          </a:p>
          <a:p>
            <a:pPr lvl="3"/>
            <a:r>
              <a:rPr lang="sv-SE" dirty="0"/>
              <a:t>Fourth level</a:t>
            </a:r>
          </a:p>
          <a:p>
            <a:pPr lvl="4"/>
            <a:r>
              <a:rPr lang="sv-SE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261667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4" userDrawn="1">
          <p15:clr>
            <a:srgbClr val="FBAE40"/>
          </p15:clr>
        </p15:guide>
        <p15:guide id="2" pos="5987" userDrawn="1">
          <p15:clr>
            <a:srgbClr val="FBAE40"/>
          </p15:clr>
        </p15:guide>
        <p15:guide id="3" pos="2177" userDrawn="1">
          <p15:clr>
            <a:srgbClr val="FBAE40"/>
          </p15:clr>
        </p15:guide>
        <p15:guide id="4" pos="2449" userDrawn="1">
          <p15:clr>
            <a:srgbClr val="FBAE40"/>
          </p15:clr>
        </p15:guide>
        <p15:guide id="5" pos="4082" userDrawn="1">
          <p15:clr>
            <a:srgbClr val="FBAE40"/>
          </p15:clr>
        </p15:guide>
        <p15:guide id="6" pos="4354" userDrawn="1">
          <p15:clr>
            <a:srgbClr val="FBAE40"/>
          </p15:clr>
        </p15:guide>
        <p15:guide id="7" pos="3129" userDrawn="1">
          <p15:clr>
            <a:srgbClr val="FBAE40"/>
          </p15:clr>
        </p15:guide>
        <p15:guide id="8" pos="3402" userDrawn="1">
          <p15:clr>
            <a:srgbClr val="FBAE40"/>
          </p15:clr>
        </p15:guide>
        <p15:guide id="9" pos="1496" userDrawn="1">
          <p15:clr>
            <a:srgbClr val="FBAE40"/>
          </p15:clr>
        </p15:guide>
        <p15:guide id="10" pos="5035" userDrawn="1">
          <p15:clr>
            <a:srgbClr val="FBAE40"/>
          </p15:clr>
        </p15:guide>
        <p15:guide id="11" pos="1224" userDrawn="1">
          <p15:clr>
            <a:srgbClr val="FBAE40"/>
          </p15:clr>
        </p15:guide>
        <p15:guide id="12" pos="5307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">
            <a:extLst>
              <a:ext uri="{FF2B5EF4-FFF2-40B4-BE49-F238E27FC236}">
                <a16:creationId xmlns:a16="http://schemas.microsoft.com/office/drawing/2014/main" id="{EFE3E3EB-E653-C04E-BF48-2731DFAB4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2022-00-00</a:t>
            </a:r>
            <a:endParaRPr lang="sv-SE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B82B3C4A-2BF9-B742-BB03-F9788C588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dirty="0"/>
              <a:t>RISE — Research Institutes of Sweden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D5F4501F-0A6C-EC45-973E-F01984BA2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2" name="Text Placeholder">
            <a:extLst>
              <a:ext uri="{FF2B5EF4-FFF2-40B4-BE49-F238E27FC236}">
                <a16:creationId xmlns:a16="http://schemas.microsoft.com/office/drawing/2014/main" id="{04F0107F-F9EA-B04A-B133-B5DC7A6E751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11975" y="1980925"/>
            <a:ext cx="2592388" cy="2880000"/>
          </a:xfrm>
        </p:spPr>
        <p:txBody>
          <a:bodyPr anchor="t" anchorCtr="0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+mj-lt"/>
              </a:defRPr>
            </a:lvl1pPr>
            <a:lvl2pPr marL="0" indent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  <a:defRPr lang="sv-SE" sz="900" kern="1200" cap="none" spc="0" baseline="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2pPr>
            <a:lvl3pPr marL="0" indent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  <a:defRPr lang="sv-SE" sz="900" kern="1200" cap="none" spc="0" baseline="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3pPr>
            <a:lvl4pPr marL="0" indent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  <a:defRPr sz="900" cap="none" spc="0" baseline="0">
                <a:latin typeface="Roboto Mono" pitchFamily="2" charset="0"/>
                <a:ea typeface="Roboto Mono" pitchFamily="2" charset="0"/>
              </a:defRPr>
            </a:lvl4pPr>
            <a:lvl5pPr marL="0" indent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  <a:defRPr lang="sv-SE" sz="900" kern="1200" cap="none" spc="0" baseline="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5pPr>
            <a:lvl6pPr marL="0" indent="0" algn="ctr">
              <a:lnSpc>
                <a:spcPct val="120000"/>
              </a:lnSpc>
              <a:spcBef>
                <a:spcPts val="600"/>
              </a:spcBef>
              <a:buNone/>
              <a:defRPr lang="sv-SE" sz="900" kern="1200" cap="none" spc="0" baseline="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6pPr>
          </a:lstStyle>
          <a:p>
            <a:pPr lvl="0"/>
            <a:r>
              <a:rPr lang="sv-SE" dirty="0"/>
              <a:t>Name</a:t>
            </a:r>
          </a:p>
          <a:p>
            <a:pPr lvl="1"/>
            <a:r>
              <a:rPr lang="sv-SE" dirty="0"/>
              <a:t>Title/info</a:t>
            </a:r>
          </a:p>
          <a:p>
            <a:pPr lvl="2"/>
            <a:r>
              <a:rPr lang="sv-SE" dirty="0"/>
              <a:t>Title/info</a:t>
            </a:r>
          </a:p>
          <a:p>
            <a:pPr lvl="3"/>
            <a:r>
              <a:rPr lang="sv-SE" dirty="0"/>
              <a:t>Title/info</a:t>
            </a:r>
          </a:p>
          <a:p>
            <a:pPr lvl="4"/>
            <a:r>
              <a:rPr lang="sv-SE" dirty="0"/>
              <a:t>Title/info</a:t>
            </a:r>
          </a:p>
          <a:p>
            <a:pPr lvl="5"/>
            <a:r>
              <a:rPr lang="sv-SE" dirty="0"/>
              <a:t>Title/info</a:t>
            </a:r>
          </a:p>
        </p:txBody>
      </p:sp>
      <p:sp>
        <p:nvSpPr>
          <p:cNvPr id="9" name="Text Placeholder">
            <a:extLst>
              <a:ext uri="{FF2B5EF4-FFF2-40B4-BE49-F238E27FC236}">
                <a16:creationId xmlns:a16="http://schemas.microsoft.com/office/drawing/2014/main" id="{6C535D74-FF2A-0343-9A5A-4B304F522E5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887982" y="1980925"/>
            <a:ext cx="2592388" cy="2880000"/>
          </a:xfrm>
        </p:spPr>
        <p:txBody>
          <a:bodyPr anchor="t" anchorCtr="0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+mj-lt"/>
              </a:defRPr>
            </a:lvl1pPr>
            <a:lvl2pPr marL="0" indent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  <a:defRPr lang="sv-SE" sz="900" kern="1200" cap="none" spc="0" baseline="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2pPr>
            <a:lvl3pPr marL="0" indent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  <a:defRPr lang="sv-SE" sz="900" kern="1200" cap="none" spc="0" baseline="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3pPr>
            <a:lvl4pPr marL="0" indent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  <a:defRPr sz="900" cap="none" spc="0" baseline="0">
                <a:latin typeface="Roboto Mono" pitchFamily="2" charset="0"/>
                <a:ea typeface="Roboto Mono" pitchFamily="2" charset="0"/>
              </a:defRPr>
            </a:lvl4pPr>
            <a:lvl5pPr marL="0" indent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  <a:defRPr lang="sv-SE" sz="900" kern="1200" cap="none" spc="0" baseline="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5pPr>
            <a:lvl6pPr marL="0" indent="0" algn="ctr">
              <a:lnSpc>
                <a:spcPct val="120000"/>
              </a:lnSpc>
              <a:spcBef>
                <a:spcPts val="600"/>
              </a:spcBef>
              <a:buNone/>
              <a:defRPr lang="sv-SE" sz="900" kern="1200" cap="none" spc="0" baseline="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6pPr>
          </a:lstStyle>
          <a:p>
            <a:pPr lvl="0"/>
            <a:r>
              <a:rPr lang="sv-SE" dirty="0"/>
              <a:t>Name</a:t>
            </a:r>
          </a:p>
          <a:p>
            <a:pPr lvl="1"/>
            <a:r>
              <a:rPr lang="sv-SE" dirty="0"/>
              <a:t>Title/info</a:t>
            </a:r>
          </a:p>
          <a:p>
            <a:pPr lvl="2"/>
            <a:r>
              <a:rPr lang="sv-SE" dirty="0"/>
              <a:t>Title/info</a:t>
            </a:r>
          </a:p>
          <a:p>
            <a:pPr lvl="3"/>
            <a:r>
              <a:rPr lang="sv-SE" dirty="0"/>
              <a:t>Title/info</a:t>
            </a:r>
          </a:p>
          <a:p>
            <a:pPr lvl="4"/>
            <a:r>
              <a:rPr lang="sv-SE" dirty="0"/>
              <a:t>Title/info</a:t>
            </a:r>
          </a:p>
          <a:p>
            <a:pPr lvl="5"/>
            <a:r>
              <a:rPr lang="sv-SE" dirty="0"/>
              <a:t>Title/info</a:t>
            </a:r>
          </a:p>
        </p:txBody>
      </p:sp>
      <p:sp>
        <p:nvSpPr>
          <p:cNvPr id="8" name="Text Placeholder">
            <a:extLst>
              <a:ext uri="{FF2B5EF4-FFF2-40B4-BE49-F238E27FC236}">
                <a16:creationId xmlns:a16="http://schemas.microsoft.com/office/drawing/2014/main" id="{3343D9D3-1687-1D41-9092-8D9E6C4E38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63600" y="1980925"/>
            <a:ext cx="2592388" cy="2880000"/>
          </a:xfrm>
        </p:spPr>
        <p:txBody>
          <a:bodyPr anchor="t" anchorCtr="0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+mj-lt"/>
              </a:defRPr>
            </a:lvl1pPr>
            <a:lvl2pPr marL="0" indent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  <a:defRPr lang="sv-SE" sz="900" kern="1200" cap="none" spc="0" baseline="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2pPr>
            <a:lvl3pPr marL="0" indent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  <a:defRPr lang="sv-SE" sz="900" kern="1200" cap="none" spc="0" baseline="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3pPr>
            <a:lvl4pPr marL="0" indent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  <a:defRPr sz="900" cap="none" spc="0" baseline="0">
                <a:latin typeface="Roboto Mono" pitchFamily="2" charset="0"/>
                <a:ea typeface="Roboto Mono" pitchFamily="2" charset="0"/>
              </a:defRPr>
            </a:lvl4pPr>
            <a:lvl5pPr marL="0" indent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  <a:defRPr lang="sv-SE" sz="900" kern="1200" cap="none" spc="0" baseline="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5pPr>
            <a:lvl6pPr marL="0" indent="0" algn="ctr">
              <a:lnSpc>
                <a:spcPct val="120000"/>
              </a:lnSpc>
              <a:spcBef>
                <a:spcPts val="600"/>
              </a:spcBef>
              <a:buNone/>
              <a:defRPr lang="sv-SE" sz="900" kern="1200" cap="none" spc="0" baseline="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6pPr>
          </a:lstStyle>
          <a:p>
            <a:pPr lvl="0"/>
            <a:r>
              <a:rPr lang="sv-SE" dirty="0"/>
              <a:t>Name</a:t>
            </a:r>
          </a:p>
          <a:p>
            <a:pPr lvl="1"/>
            <a:r>
              <a:rPr lang="sv-SE" dirty="0"/>
              <a:t>Title/info</a:t>
            </a:r>
          </a:p>
          <a:p>
            <a:pPr lvl="2"/>
            <a:r>
              <a:rPr lang="sv-SE" dirty="0"/>
              <a:t>Title/info</a:t>
            </a:r>
          </a:p>
          <a:p>
            <a:pPr lvl="3"/>
            <a:r>
              <a:rPr lang="sv-SE" dirty="0"/>
              <a:t>Title/info</a:t>
            </a:r>
          </a:p>
          <a:p>
            <a:pPr lvl="4"/>
            <a:r>
              <a:rPr lang="sv-SE" dirty="0"/>
              <a:t>Title/info</a:t>
            </a:r>
          </a:p>
          <a:p>
            <a:pPr lvl="5"/>
            <a:r>
              <a:rPr lang="sv-SE" dirty="0"/>
              <a:t>Title/info</a:t>
            </a:r>
          </a:p>
        </p:txBody>
      </p:sp>
    </p:spTree>
    <p:extLst>
      <p:ext uri="{BB962C8B-B14F-4D97-AF65-F5344CB8AC3E}">
        <p14:creationId xmlns:p14="http://schemas.microsoft.com/office/powerpoint/2010/main" val="6400875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4">
          <p15:clr>
            <a:srgbClr val="FBAE40"/>
          </p15:clr>
        </p15:guide>
        <p15:guide id="2" pos="5987">
          <p15:clr>
            <a:srgbClr val="FBAE40"/>
          </p15:clr>
        </p15:guide>
        <p15:guide id="3" pos="2177">
          <p15:clr>
            <a:srgbClr val="FBAE40"/>
          </p15:clr>
        </p15:guide>
        <p15:guide id="4" pos="2449">
          <p15:clr>
            <a:srgbClr val="FBAE40"/>
          </p15:clr>
        </p15:guide>
        <p15:guide id="5" pos="4082">
          <p15:clr>
            <a:srgbClr val="FBAE40"/>
          </p15:clr>
        </p15:guide>
        <p15:guide id="6" pos="4354">
          <p15:clr>
            <a:srgbClr val="FBAE40"/>
          </p15:clr>
        </p15:guide>
        <p15:guide id="7" pos="3129">
          <p15:clr>
            <a:srgbClr val="FBAE40"/>
          </p15:clr>
        </p15:guide>
        <p15:guide id="8" pos="3402">
          <p15:clr>
            <a:srgbClr val="FBAE40"/>
          </p15:clr>
        </p15:guide>
        <p15:guide id="9" pos="1496" userDrawn="1">
          <p15:clr>
            <a:srgbClr val="FBAE40"/>
          </p15:clr>
        </p15:guide>
        <p15:guide id="10" pos="5035" userDrawn="1">
          <p15:clr>
            <a:srgbClr val="FBAE40"/>
          </p15:clr>
        </p15:guide>
        <p15:guide id="11" pos="1224" userDrawn="1">
          <p15:clr>
            <a:srgbClr val="FBAE40"/>
          </p15:clr>
        </p15:guide>
        <p15:guide id="12" pos="5307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boxes"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ayout">
            <a:extLst>
              <a:ext uri="{FF2B5EF4-FFF2-40B4-BE49-F238E27FC236}">
                <a16:creationId xmlns:a16="http://schemas.microsoft.com/office/drawing/2014/main" id="{5A351F88-813A-B944-9254-87E03130C6BC}"/>
              </a:ext>
            </a:extLst>
          </p:cNvPr>
          <p:cNvSpPr txBox="1"/>
          <p:nvPr userDrawn="1"/>
        </p:nvSpPr>
        <p:spPr>
          <a:xfrm>
            <a:off x="863600" y="-576000"/>
            <a:ext cx="8640763" cy="2160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sv-SE" sz="1100" b="1" noProof="0" dirty="0">
                <a:latin typeface="Roboto Mono" pitchFamily="2" charset="0"/>
                <a:ea typeface="Roboto Mono" pitchFamily="2" charset="0"/>
              </a:rPr>
              <a:t>Text boxes</a:t>
            </a:r>
          </a:p>
        </p:txBody>
      </p:sp>
      <p:sp>
        <p:nvSpPr>
          <p:cNvPr id="10" name="Text Placeholder">
            <a:extLst>
              <a:ext uri="{FF2B5EF4-FFF2-40B4-BE49-F238E27FC236}">
                <a16:creationId xmlns:a16="http://schemas.microsoft.com/office/drawing/2014/main" id="{BB9A17BD-A19C-6B47-84B6-25639A3D07E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888581" y="971550"/>
            <a:ext cx="2592388" cy="1767032"/>
          </a:xfrm>
          <a:solidFill>
            <a:schemeClr val="bg1"/>
          </a:solidFill>
        </p:spPr>
        <p:txBody>
          <a:bodyPr lIns="216000" tIns="216000" rIns="216000" bIns="216000">
            <a:spAutoFit/>
          </a:bodyPr>
          <a:lstStyle>
            <a:lvl1pPr marL="108000" indent="-108000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sv-SE" sz="900" kern="120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1pPr>
            <a:lvl2pPr marL="0" indent="0">
              <a:spcBef>
                <a:spcPts val="0"/>
              </a:spcBef>
              <a:spcAft>
                <a:spcPts val="1000"/>
              </a:spcAft>
              <a:buNone/>
              <a:defRPr sz="900" b="1" cap="all" baseline="0">
                <a:latin typeface="Roboto Mono" pitchFamily="2" charset="0"/>
                <a:ea typeface="Roboto Mono" pitchFamily="2" charset="0"/>
              </a:defRPr>
            </a:lvl2pPr>
            <a:lvl3pPr marL="252000" indent="-108000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–"/>
              <a:defRPr lang="sv-SE" sz="900" kern="120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3pPr>
            <a:lvl4pPr marL="396000" indent="-108000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900">
                <a:latin typeface="Roboto Mono" pitchFamily="2" charset="0"/>
                <a:ea typeface="Roboto Mono" pitchFamily="2" charset="0"/>
              </a:defRPr>
            </a:lvl4pPr>
            <a:lvl5pPr marL="540000" indent="-108000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–"/>
              <a:defRPr sz="900">
                <a:latin typeface="Roboto Mono" pitchFamily="2" charset="0"/>
                <a:ea typeface="Roboto Mono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">
            <a:extLst>
              <a:ext uri="{FF2B5EF4-FFF2-40B4-BE49-F238E27FC236}">
                <a16:creationId xmlns:a16="http://schemas.microsoft.com/office/drawing/2014/main" id="{CEDB43ED-2CDF-F349-BBF6-4E815DF637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600" y="972108"/>
            <a:ext cx="2592388" cy="1351854"/>
          </a:xfrm>
          <a:solidFill>
            <a:schemeClr val="bg1"/>
          </a:solidFill>
        </p:spPr>
        <p:txBody>
          <a:bodyPr lIns="216000" tIns="216000" rIns="216000" bIns="216000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1800">
                <a:latin typeface="+mj-lt"/>
                <a:ea typeface="Roboto Mono" pitchFamily="2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1600" b="0" cap="none" baseline="0">
                <a:latin typeface="+mj-lt"/>
                <a:ea typeface="Roboto Mono" pitchFamily="2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1400">
                <a:latin typeface="+mj-lt"/>
                <a:ea typeface="Roboto Mono" pitchFamily="2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1200">
                <a:latin typeface="+mj-lt"/>
                <a:ea typeface="Roboto Mono" pitchFamily="2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1000">
                <a:latin typeface="+mj-lt"/>
                <a:ea typeface="Roboto Mono" pitchFamily="2" charset="0"/>
              </a:defRPr>
            </a:lvl5pPr>
          </a:lstStyle>
          <a:p>
            <a:pPr lvl="0"/>
            <a:r>
              <a:rPr lang="sv-SE" dirty="0"/>
              <a:t>NNN</a:t>
            </a:r>
          </a:p>
          <a:p>
            <a:pPr lvl="1"/>
            <a:r>
              <a:rPr lang="sv-SE" dirty="0"/>
              <a:t>NNN</a:t>
            </a:r>
          </a:p>
          <a:p>
            <a:pPr lvl="2"/>
            <a:r>
              <a:rPr lang="sv-SE" dirty="0"/>
              <a:t>NNN</a:t>
            </a:r>
          </a:p>
          <a:p>
            <a:pPr lvl="3"/>
            <a:r>
              <a:rPr lang="sv-SE" dirty="0"/>
              <a:t>NNN</a:t>
            </a:r>
          </a:p>
          <a:p>
            <a:pPr lvl="4"/>
            <a:r>
              <a:rPr lang="sv-SE" dirty="0"/>
              <a:t>NNN</a:t>
            </a:r>
          </a:p>
        </p:txBody>
      </p:sp>
      <p:sp>
        <p:nvSpPr>
          <p:cNvPr id="15" name="Text Placeholder">
            <a:extLst>
              <a:ext uri="{FF2B5EF4-FFF2-40B4-BE49-F238E27FC236}">
                <a16:creationId xmlns:a16="http://schemas.microsoft.com/office/drawing/2014/main" id="{752E2E4C-3386-CC40-9429-49C2B2537B7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913562" y="971550"/>
            <a:ext cx="2592388" cy="1651360"/>
          </a:xfrm>
          <a:solidFill>
            <a:schemeClr val="bg1"/>
          </a:solidFill>
        </p:spPr>
        <p:txBody>
          <a:bodyPr lIns="216000" tIns="216000" rIns="216000" bIns="216000">
            <a:spAutoFit/>
          </a:bodyPr>
          <a:lstStyle>
            <a:lvl1pPr marL="108000" indent="-108000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sv-SE" sz="900" kern="1200" dirty="0">
                <a:solidFill>
                  <a:schemeClr val="tx1"/>
                </a:solidFill>
                <a:latin typeface="+mn-lt"/>
                <a:ea typeface="Roboto Mono" pitchFamily="2" charset="0"/>
                <a:cs typeface="+mn-cs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None/>
              <a:defRPr sz="1200" b="0" cap="none" baseline="0">
                <a:latin typeface="+mj-lt"/>
                <a:ea typeface="Roboto Mono" pitchFamily="2" charset="0"/>
              </a:defRPr>
            </a:lvl2pPr>
            <a:lvl3pPr marL="252000" indent="-108000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–"/>
              <a:defRPr lang="sv-SE" sz="900" kern="1200" dirty="0">
                <a:solidFill>
                  <a:schemeClr val="tx1"/>
                </a:solidFill>
                <a:latin typeface="+mn-lt"/>
                <a:ea typeface="Roboto Mono" pitchFamily="2" charset="0"/>
                <a:cs typeface="+mn-cs"/>
              </a:defRPr>
            </a:lvl3pPr>
            <a:lvl4pPr marL="396000" indent="-108000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900">
                <a:latin typeface="+mn-lt"/>
                <a:ea typeface="Roboto Mono" pitchFamily="2" charset="0"/>
              </a:defRPr>
            </a:lvl4pPr>
            <a:lvl5pPr marL="540000" indent="-108000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–"/>
              <a:defRPr sz="900">
                <a:latin typeface="+mn-lt"/>
                <a:ea typeface="Roboto Mono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">
            <a:extLst>
              <a:ext uri="{FF2B5EF4-FFF2-40B4-BE49-F238E27FC236}">
                <a16:creationId xmlns:a16="http://schemas.microsoft.com/office/drawing/2014/main" id="{1C932B57-C404-BD4A-9A4D-3CD67ABE1E0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888581" y="3093893"/>
            <a:ext cx="2592388" cy="1482724"/>
          </a:xfrm>
          <a:solidFill>
            <a:schemeClr val="bg1"/>
          </a:solidFill>
        </p:spPr>
        <p:txBody>
          <a:bodyPr lIns="216000" tIns="216000" rIns="216000" bIns="216000">
            <a:spAutoFit/>
          </a:bodyPr>
          <a:lstStyle>
            <a:lvl1pPr marL="108000" indent="-10800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sv-SE" sz="700" kern="120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1pPr>
            <a:lvl2pPr marL="0" indent="0">
              <a:spcBef>
                <a:spcPts val="0"/>
              </a:spcBef>
              <a:spcAft>
                <a:spcPts val="800"/>
              </a:spcAft>
              <a:buNone/>
              <a:defRPr sz="700" b="1" cap="all" baseline="0">
                <a:latin typeface="Roboto Mono" pitchFamily="2" charset="0"/>
                <a:ea typeface="Roboto Mono" pitchFamily="2" charset="0"/>
              </a:defRPr>
            </a:lvl2pPr>
            <a:lvl3pPr marL="252000" indent="-10800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–"/>
              <a:defRPr lang="sv-SE" sz="700" kern="120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3pPr>
            <a:lvl4pPr marL="396000" indent="-10800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700">
                <a:latin typeface="Roboto Mono" pitchFamily="2" charset="0"/>
                <a:ea typeface="Roboto Mono" pitchFamily="2" charset="0"/>
              </a:defRPr>
            </a:lvl4pPr>
            <a:lvl5pPr marL="540000" indent="-10800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–"/>
              <a:defRPr sz="700">
                <a:latin typeface="Roboto Mono" pitchFamily="2" charset="0"/>
                <a:ea typeface="Roboto Mono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">
            <a:extLst>
              <a:ext uri="{FF2B5EF4-FFF2-40B4-BE49-F238E27FC236}">
                <a16:creationId xmlns:a16="http://schemas.microsoft.com/office/drawing/2014/main" id="{023332B4-ADF6-224A-956A-32581597CE8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913562" y="3093893"/>
            <a:ext cx="2592388" cy="1327360"/>
          </a:xfrm>
          <a:solidFill>
            <a:schemeClr val="bg1"/>
          </a:solidFill>
        </p:spPr>
        <p:txBody>
          <a:bodyPr lIns="216000" tIns="216000" rIns="216000" bIns="216000">
            <a:spAutoFit/>
          </a:bodyPr>
          <a:lstStyle>
            <a:lvl1pPr marL="108000" indent="-1080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sv-SE" sz="700" kern="1200" dirty="0">
                <a:solidFill>
                  <a:schemeClr val="tx1"/>
                </a:solidFill>
                <a:latin typeface="+mn-lt"/>
                <a:ea typeface="Roboto Mono" pitchFamily="2" charset="0"/>
                <a:cs typeface="+mn-cs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None/>
              <a:defRPr sz="1000" b="0" cap="none" baseline="0">
                <a:latin typeface="+mj-lt"/>
                <a:ea typeface="Roboto Mono" pitchFamily="2" charset="0"/>
              </a:defRPr>
            </a:lvl2pPr>
            <a:lvl3pPr marL="252000" indent="-1080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–"/>
              <a:defRPr lang="sv-SE" sz="700" kern="1200" dirty="0">
                <a:solidFill>
                  <a:schemeClr val="tx1"/>
                </a:solidFill>
                <a:latin typeface="+mn-lt"/>
                <a:ea typeface="Roboto Mono" pitchFamily="2" charset="0"/>
                <a:cs typeface="+mn-cs"/>
              </a:defRPr>
            </a:lvl3pPr>
            <a:lvl4pPr marL="396000" indent="-1080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700">
                <a:latin typeface="+mn-lt"/>
                <a:ea typeface="Roboto Mono" pitchFamily="2" charset="0"/>
              </a:defRPr>
            </a:lvl4pPr>
            <a:lvl5pPr marL="540000" indent="-1080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–"/>
              <a:defRPr sz="700">
                <a:latin typeface="+mn-lt"/>
                <a:ea typeface="Roboto Mono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452635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4">
          <p15:clr>
            <a:srgbClr val="FBAE40"/>
          </p15:clr>
        </p15:guide>
        <p15:guide id="2" pos="5987">
          <p15:clr>
            <a:srgbClr val="FBAE40"/>
          </p15:clr>
        </p15:guide>
        <p15:guide id="5" pos="4354">
          <p15:clr>
            <a:srgbClr val="FBAE40"/>
          </p15:clr>
        </p15:guide>
        <p15:guide id="6" pos="4082">
          <p15:clr>
            <a:srgbClr val="FBAE40"/>
          </p15:clr>
        </p15:guide>
        <p15:guide id="7" pos="2449">
          <p15:clr>
            <a:srgbClr val="FBAE40"/>
          </p15:clr>
        </p15:guide>
        <p15:guide id="8" pos="217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">
            <a:extLst>
              <a:ext uri="{FF2B5EF4-FFF2-40B4-BE49-F238E27FC236}">
                <a16:creationId xmlns:a16="http://schemas.microsoft.com/office/drawing/2014/main" id="{2FB09026-6062-0B46-92FE-B53276F10D3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84776" y="0"/>
            <a:ext cx="5183188" cy="583247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000">
                <a:solidFill>
                  <a:schemeClr val="bg1">
                    <a:lumMod val="50000"/>
                  </a:schemeClr>
                </a:solidFill>
                <a:latin typeface="Roboto Mono" pitchFamily="2" charset="0"/>
                <a:ea typeface="Roboto Mono" pitchFamily="2" charset="0"/>
              </a:defRPr>
            </a:lvl1pPr>
          </a:lstStyle>
          <a:p>
            <a:r>
              <a:rPr lang="sv-SE" dirty="0"/>
              <a:t>ⓘ</a:t>
            </a:r>
            <a:br>
              <a:rPr lang="sv-SE" dirty="0"/>
            </a:br>
            <a:r>
              <a:rPr lang="sv-SE" dirty="0"/>
              <a:t>LÄGG TILL BILD: </a:t>
            </a:r>
            <a:br>
              <a:rPr lang="sv-SE" dirty="0"/>
            </a:br>
            <a:r>
              <a:rPr lang="sv-SE" dirty="0"/>
              <a:t>Klicka på ikonen eller dra in en bild på sidan.</a:t>
            </a:r>
            <a:br>
              <a:rPr lang="sv-SE" dirty="0"/>
            </a:br>
            <a:br>
              <a:rPr lang="sv-SE" dirty="0"/>
            </a:br>
            <a:br>
              <a:rPr lang="sv-SE" dirty="0"/>
            </a:br>
            <a:br>
              <a:rPr lang="sv-SE" dirty="0"/>
            </a:br>
            <a:br>
              <a:rPr lang="sv-SE" dirty="0"/>
            </a:br>
            <a:r>
              <a:rPr lang="sv-SE" dirty="0"/>
              <a:t>ADD IMAGE: </a:t>
            </a:r>
            <a:br>
              <a:rPr lang="sv-SE" dirty="0"/>
            </a:br>
            <a:r>
              <a:rPr lang="sv-SE" dirty="0" err="1"/>
              <a:t>Click</a:t>
            </a:r>
            <a:r>
              <a:rPr lang="sv-SE" dirty="0"/>
              <a:t> the </a:t>
            </a:r>
            <a:r>
              <a:rPr lang="sv-SE" dirty="0" err="1"/>
              <a:t>icon</a:t>
            </a:r>
            <a:r>
              <a:rPr lang="sv-SE" dirty="0"/>
              <a:t> or drag an image </a:t>
            </a:r>
            <a:r>
              <a:rPr lang="sv-SE" dirty="0" err="1"/>
              <a:t>onto</a:t>
            </a:r>
            <a:r>
              <a:rPr lang="sv-SE" dirty="0"/>
              <a:t> the </a:t>
            </a:r>
            <a:r>
              <a:rPr lang="sv-SE" dirty="0" err="1"/>
              <a:t>slide</a:t>
            </a:r>
            <a:r>
              <a:rPr lang="sv-SE" dirty="0"/>
              <a:t>.</a:t>
            </a:r>
            <a:br>
              <a:rPr lang="sv-SE" dirty="0"/>
            </a:br>
            <a:endParaRPr lang="sv-SE" dirty="0"/>
          </a:p>
        </p:txBody>
      </p:sp>
      <p:sp>
        <p:nvSpPr>
          <p:cNvPr id="12" name="Date Placeholder">
            <a:extLst>
              <a:ext uri="{FF2B5EF4-FFF2-40B4-BE49-F238E27FC236}">
                <a16:creationId xmlns:a16="http://schemas.microsoft.com/office/drawing/2014/main" id="{50E9A77C-BC1A-F14E-8261-E6C9ECCF20A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4319587" y="6120000"/>
            <a:ext cx="865187" cy="216000"/>
          </a:xfrm>
        </p:spPr>
        <p:txBody>
          <a:bodyPr/>
          <a:lstStyle/>
          <a:p>
            <a:r>
              <a:rPr lang="sv-SE"/>
              <a:t>2022-00-00</a:t>
            </a:r>
            <a:endParaRPr lang="sv-SE" dirty="0"/>
          </a:p>
        </p:txBody>
      </p:sp>
      <p:sp>
        <p:nvSpPr>
          <p:cNvPr id="13" name="Footer Placeholder">
            <a:extLst>
              <a:ext uri="{FF2B5EF4-FFF2-40B4-BE49-F238E27FC236}">
                <a16:creationId xmlns:a16="http://schemas.microsoft.com/office/drawing/2014/main" id="{9D42AACB-58F0-764A-9EB5-B05CF488E57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863936" y="6120000"/>
            <a:ext cx="3455651" cy="216000"/>
          </a:xfrm>
        </p:spPr>
        <p:txBody>
          <a:bodyPr/>
          <a:lstStyle/>
          <a:p>
            <a:r>
              <a:rPr lang="sv-SE"/>
              <a:t>RISE — Research Institutes of Sweden</a:t>
            </a:r>
            <a:endParaRPr lang="sv-SE" dirty="0"/>
          </a:p>
        </p:txBody>
      </p:sp>
      <p:sp>
        <p:nvSpPr>
          <p:cNvPr id="14" name="Slide Number Placeholder">
            <a:extLst>
              <a:ext uri="{FF2B5EF4-FFF2-40B4-BE49-F238E27FC236}">
                <a16:creationId xmlns:a16="http://schemas.microsoft.com/office/drawing/2014/main" id="{AB87AFF9-56E7-9340-8730-56AC0703CA2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216000" y="6120000"/>
            <a:ext cx="647600" cy="216000"/>
          </a:xfrm>
        </p:spPr>
        <p:txBody>
          <a:bodyPr/>
          <a:lstStyle/>
          <a:p>
            <a:fld id="{2066355A-084C-D24E-9AD2-7E4FC41EA627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1" name="Text Placeholder">
            <a:extLst>
              <a:ext uri="{FF2B5EF4-FFF2-40B4-BE49-F238E27FC236}">
                <a16:creationId xmlns:a16="http://schemas.microsoft.com/office/drawing/2014/main" id="{0ADC0B7E-AD41-E54C-8F3D-4721D15112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601" y="971550"/>
            <a:ext cx="3455988" cy="3889376"/>
          </a:xfrm>
        </p:spPr>
        <p:txBody>
          <a:bodyPr anchor="ctr" anchorCtr="0"/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5000">
                <a:latin typeface="+mj-lt"/>
              </a:defRPr>
            </a:lvl1pPr>
            <a:lvl2pPr marL="0" indent="0">
              <a:lnSpc>
                <a:spcPct val="90000"/>
              </a:lnSpc>
              <a:spcBef>
                <a:spcPts val="1200"/>
              </a:spcBef>
              <a:spcAft>
                <a:spcPts val="1400"/>
              </a:spcAft>
              <a:buNone/>
              <a:defRPr lang="sv-SE" sz="1400" kern="1200" cap="all" spc="100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0" indent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  <a:defRPr lang="sv-SE" sz="140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0" indent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  <a:defRPr lang="sv-SE" sz="900" kern="120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4pPr>
            <a:lvl5pPr marL="0" indent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  <a:defRPr lang="sv-SE" sz="900" kern="120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5pPr>
            <a:lvl6pPr marL="0" indent="0">
              <a:spcBef>
                <a:spcPts val="1200"/>
              </a:spcBef>
              <a:buNone/>
              <a:defRPr sz="900">
                <a:latin typeface="Roboto Mono" pitchFamily="2" charset="0"/>
                <a:ea typeface="Roboto Mono" pitchFamily="2" charset="0"/>
              </a:defRPr>
            </a:lvl6pPr>
          </a:lstStyle>
          <a:p>
            <a:pPr lvl="0"/>
            <a:r>
              <a:rPr lang="sv-SE" dirty="0" err="1"/>
              <a:t>Title</a:t>
            </a:r>
            <a:endParaRPr lang="sv-SE" dirty="0"/>
          </a:p>
          <a:p>
            <a:pPr lvl="1"/>
            <a:r>
              <a:rPr lang="sv-SE" dirty="0"/>
              <a:t>PRETITLE</a:t>
            </a:r>
          </a:p>
          <a:p>
            <a:pPr lvl="2"/>
            <a:r>
              <a:rPr lang="sv-SE" dirty="0" err="1"/>
              <a:t>Subtitle</a:t>
            </a:r>
            <a:r>
              <a:rPr lang="sv-SE" dirty="0"/>
              <a:t> A</a:t>
            </a:r>
          </a:p>
          <a:p>
            <a:pPr lvl="3"/>
            <a:r>
              <a:rPr lang="sv-SE" dirty="0" err="1"/>
              <a:t>Subtitle</a:t>
            </a:r>
            <a:r>
              <a:rPr lang="sv-SE" dirty="0"/>
              <a:t> B</a:t>
            </a:r>
          </a:p>
        </p:txBody>
      </p:sp>
      <p:sp>
        <p:nvSpPr>
          <p:cNvPr id="15" name="RISE Logo">
            <a:extLst>
              <a:ext uri="{FF2B5EF4-FFF2-40B4-BE49-F238E27FC236}">
                <a16:creationId xmlns:a16="http://schemas.microsoft.com/office/drawing/2014/main" id="{D2663D8C-D1CB-034A-A941-C2552CF8136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64000" y="648000"/>
            <a:ext cx="756000" cy="972000"/>
          </a:xfrm>
          <a:blipFill>
            <a:blip r:embed="rId2"/>
            <a:stretch>
              <a:fillRect/>
            </a:stretch>
          </a:blipFill>
        </p:spPr>
        <p:txBody>
          <a:bodyPr lIns="108000"/>
          <a:lstStyle>
            <a:lvl1pPr marL="0" indent="0">
              <a:buNone/>
              <a:defRPr sz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1187248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4" userDrawn="1">
          <p15:clr>
            <a:srgbClr val="FBAE40"/>
          </p15:clr>
        </p15:guide>
        <p15:guide id="2" pos="2721" userDrawn="1">
          <p15:clr>
            <a:srgbClr val="FBAE40"/>
          </p15:clr>
        </p15:guide>
        <p15:guide id="3" orient="horz" pos="408" userDrawn="1">
          <p15:clr>
            <a:srgbClr val="FBAE40"/>
          </p15:clr>
        </p15:guide>
        <p15:guide id="4" pos="6123" userDrawn="1">
          <p15:clr>
            <a:srgbClr val="FBAE40"/>
          </p15:clr>
        </p15:guide>
        <p15:guide id="5" pos="5647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Image_Dark">
    <p:bg>
      <p:bgPr>
        <a:solidFill>
          <a:srgbClr val="0E4D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">
            <a:extLst>
              <a:ext uri="{FF2B5EF4-FFF2-40B4-BE49-F238E27FC236}">
                <a16:creationId xmlns:a16="http://schemas.microsoft.com/office/drawing/2014/main" id="{87976A00-EF04-054C-8A5A-A7AD8D12FA2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84776" y="0"/>
            <a:ext cx="5183188" cy="583247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000">
                <a:solidFill>
                  <a:schemeClr val="bg1">
                    <a:lumMod val="50000"/>
                  </a:schemeClr>
                </a:solidFill>
                <a:latin typeface="Roboto Mono" pitchFamily="2" charset="0"/>
                <a:ea typeface="Roboto Mono" pitchFamily="2" charset="0"/>
              </a:defRPr>
            </a:lvl1pPr>
          </a:lstStyle>
          <a:p>
            <a:r>
              <a:rPr lang="sv-SE" dirty="0"/>
              <a:t>ⓘ</a:t>
            </a:r>
            <a:br>
              <a:rPr lang="sv-SE" dirty="0"/>
            </a:br>
            <a:r>
              <a:rPr lang="sv-SE" dirty="0"/>
              <a:t>LÄGG TILL BILD: </a:t>
            </a:r>
            <a:br>
              <a:rPr lang="sv-SE" dirty="0"/>
            </a:br>
            <a:r>
              <a:rPr lang="sv-SE" dirty="0"/>
              <a:t>Klicka på ikonen eller dra in en bild på sidan.</a:t>
            </a:r>
            <a:br>
              <a:rPr lang="sv-SE" dirty="0"/>
            </a:br>
            <a:br>
              <a:rPr lang="sv-SE" dirty="0"/>
            </a:br>
            <a:br>
              <a:rPr lang="sv-SE" dirty="0"/>
            </a:br>
            <a:br>
              <a:rPr lang="sv-SE" dirty="0"/>
            </a:br>
            <a:br>
              <a:rPr lang="sv-SE" dirty="0"/>
            </a:br>
            <a:r>
              <a:rPr lang="sv-SE" dirty="0"/>
              <a:t>ADD IMAGE: </a:t>
            </a:r>
            <a:br>
              <a:rPr lang="sv-SE" dirty="0"/>
            </a:br>
            <a:r>
              <a:rPr lang="sv-SE" dirty="0" err="1"/>
              <a:t>Click</a:t>
            </a:r>
            <a:r>
              <a:rPr lang="sv-SE" dirty="0"/>
              <a:t> the </a:t>
            </a:r>
            <a:r>
              <a:rPr lang="sv-SE" dirty="0" err="1"/>
              <a:t>icon</a:t>
            </a:r>
            <a:r>
              <a:rPr lang="sv-SE" dirty="0"/>
              <a:t> or drag an image </a:t>
            </a:r>
            <a:r>
              <a:rPr lang="sv-SE" dirty="0" err="1"/>
              <a:t>onto</a:t>
            </a:r>
            <a:r>
              <a:rPr lang="sv-SE" dirty="0"/>
              <a:t> the </a:t>
            </a:r>
            <a:r>
              <a:rPr lang="sv-SE" dirty="0" err="1"/>
              <a:t>slide</a:t>
            </a:r>
            <a:r>
              <a:rPr lang="sv-SE" dirty="0"/>
              <a:t>.</a:t>
            </a:r>
            <a:br>
              <a:rPr lang="sv-SE" dirty="0"/>
            </a:br>
            <a:endParaRPr lang="sv-SE" dirty="0"/>
          </a:p>
        </p:txBody>
      </p:sp>
      <p:sp>
        <p:nvSpPr>
          <p:cNvPr id="12" name="Date Placeholder">
            <a:extLst>
              <a:ext uri="{FF2B5EF4-FFF2-40B4-BE49-F238E27FC236}">
                <a16:creationId xmlns:a16="http://schemas.microsoft.com/office/drawing/2014/main" id="{50E9A77C-BC1A-F14E-8261-E6C9ECCF20A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4319587" y="6120000"/>
            <a:ext cx="865187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sv-SE"/>
              <a:t>2022-00-00</a:t>
            </a:r>
            <a:endParaRPr lang="sv-SE" dirty="0"/>
          </a:p>
        </p:txBody>
      </p:sp>
      <p:sp>
        <p:nvSpPr>
          <p:cNvPr id="13" name="Footer Placeholder">
            <a:extLst>
              <a:ext uri="{FF2B5EF4-FFF2-40B4-BE49-F238E27FC236}">
                <a16:creationId xmlns:a16="http://schemas.microsoft.com/office/drawing/2014/main" id="{9D42AACB-58F0-764A-9EB5-B05CF488E57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863936" y="6120000"/>
            <a:ext cx="345565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sv-SE"/>
              <a:t>RISE — Research Institutes of Sweden</a:t>
            </a:r>
            <a:endParaRPr lang="sv-SE" dirty="0"/>
          </a:p>
        </p:txBody>
      </p:sp>
      <p:sp>
        <p:nvSpPr>
          <p:cNvPr id="14" name="Slide Number Placeholder">
            <a:extLst>
              <a:ext uri="{FF2B5EF4-FFF2-40B4-BE49-F238E27FC236}">
                <a16:creationId xmlns:a16="http://schemas.microsoft.com/office/drawing/2014/main" id="{AB87AFF9-56E7-9340-8730-56AC0703CA2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216000" y="6120000"/>
            <a:ext cx="647600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066355A-084C-D24E-9AD2-7E4FC41EA627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7" name="Text Placeholder">
            <a:extLst>
              <a:ext uri="{FF2B5EF4-FFF2-40B4-BE49-F238E27FC236}">
                <a16:creationId xmlns:a16="http://schemas.microsoft.com/office/drawing/2014/main" id="{E6C825F6-B2E7-4A4A-9066-2626C5FF9A5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601" y="971550"/>
            <a:ext cx="3455988" cy="3889376"/>
          </a:xfrm>
        </p:spPr>
        <p:txBody>
          <a:bodyPr anchor="ctr" anchorCtr="0"/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500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0000"/>
              </a:lnSpc>
              <a:spcBef>
                <a:spcPts val="1200"/>
              </a:spcBef>
              <a:spcAft>
                <a:spcPts val="1400"/>
              </a:spcAft>
              <a:buNone/>
              <a:defRPr lang="sv-SE" sz="1400" kern="1200" cap="all" spc="10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  <a:defRPr lang="sv-SE" sz="14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  <a:defRPr lang="sv-SE" sz="900" kern="1200" dirty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+mn-cs"/>
              </a:defRPr>
            </a:lvl4pPr>
            <a:lvl5pPr marL="0" indent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  <a:defRPr lang="sv-SE" sz="900" kern="1200" dirty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+mn-cs"/>
              </a:defRPr>
            </a:lvl5pPr>
            <a:lvl6pPr marL="0" indent="0">
              <a:spcBef>
                <a:spcPts val="1200"/>
              </a:spcBef>
              <a:buNone/>
              <a:defRPr sz="900"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6pPr>
          </a:lstStyle>
          <a:p>
            <a:pPr lvl="0"/>
            <a:r>
              <a:rPr lang="sv-SE" dirty="0" err="1"/>
              <a:t>Title</a:t>
            </a:r>
            <a:endParaRPr lang="sv-SE" dirty="0"/>
          </a:p>
          <a:p>
            <a:pPr lvl="1"/>
            <a:r>
              <a:rPr lang="sv-SE" dirty="0"/>
              <a:t>PRETITLE</a:t>
            </a:r>
          </a:p>
          <a:p>
            <a:pPr lvl="2"/>
            <a:r>
              <a:rPr lang="sv-SE" dirty="0" err="1"/>
              <a:t>Subtitle</a:t>
            </a:r>
            <a:r>
              <a:rPr lang="sv-SE" dirty="0"/>
              <a:t> A</a:t>
            </a:r>
          </a:p>
          <a:p>
            <a:pPr lvl="3"/>
            <a:r>
              <a:rPr lang="sv-SE" dirty="0" err="1"/>
              <a:t>Subtitle</a:t>
            </a:r>
            <a:r>
              <a:rPr lang="sv-SE" dirty="0"/>
              <a:t> B</a:t>
            </a:r>
          </a:p>
        </p:txBody>
      </p:sp>
      <p:sp>
        <p:nvSpPr>
          <p:cNvPr id="11" name="RISE Logo">
            <a:extLst>
              <a:ext uri="{FF2B5EF4-FFF2-40B4-BE49-F238E27FC236}">
                <a16:creationId xmlns:a16="http://schemas.microsoft.com/office/drawing/2014/main" id="{BB191A8F-BF25-A54E-A1C9-E3E04EBDE4F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64000" y="648000"/>
            <a:ext cx="756000" cy="972000"/>
          </a:xfrm>
          <a:blipFill>
            <a:blip r:embed="rId2"/>
            <a:stretch>
              <a:fillRect/>
            </a:stretch>
          </a:blipFill>
        </p:spPr>
        <p:txBody>
          <a:bodyPr lIns="108000"/>
          <a:lstStyle>
            <a:lvl1pPr marL="0" indent="0">
              <a:buNone/>
              <a:defRPr sz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909533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4">
          <p15:clr>
            <a:srgbClr val="FBAE40"/>
          </p15:clr>
        </p15:guide>
        <p15:guide id="2" pos="2721">
          <p15:clr>
            <a:srgbClr val="FBAE40"/>
          </p15:clr>
        </p15:guide>
        <p15:guide id="3" orient="horz" pos="408">
          <p15:clr>
            <a:srgbClr val="FBAE40"/>
          </p15:clr>
        </p15:guide>
        <p15:guide id="4" pos="6123">
          <p15:clr>
            <a:srgbClr val="FBAE40"/>
          </p15:clr>
        </p15:guide>
        <p15:guide id="5" pos="5647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">
            <a:extLst>
              <a:ext uri="{FF2B5EF4-FFF2-40B4-BE49-F238E27FC236}">
                <a16:creationId xmlns:a16="http://schemas.microsoft.com/office/drawing/2014/main" id="{EFE3E3EB-E653-C04E-BF48-2731DFAB47A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sv-SE"/>
              <a:t>2022-00-00</a:t>
            </a:r>
            <a:endParaRPr lang="sv-SE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B82B3C4A-2BF9-B742-BB03-F9788C5883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v-SE" dirty="0"/>
              <a:t>RISE — Research Institutes of Sweden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D5F4501F-0A6C-EC45-973E-F01984BA2F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8" name="Text Placeholder">
            <a:extLst>
              <a:ext uri="{FF2B5EF4-FFF2-40B4-BE49-F238E27FC236}">
                <a16:creationId xmlns:a16="http://schemas.microsoft.com/office/drawing/2014/main" id="{E471068A-33BF-6D48-922E-DC163FE6CC74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1403350" y="2268537"/>
            <a:ext cx="7561263" cy="25923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Placeholder">
            <a:extLst>
              <a:ext uri="{FF2B5EF4-FFF2-40B4-BE49-F238E27FC236}">
                <a16:creationId xmlns:a16="http://schemas.microsoft.com/office/drawing/2014/main" id="{8DA43E18-D929-CD43-BB12-47BD8DBAD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3350" y="971550"/>
            <a:ext cx="756000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8585370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84" userDrawn="1">
          <p15:clr>
            <a:srgbClr val="FBAE40"/>
          </p15:clr>
        </p15:guide>
        <p15:guide id="2" pos="5647" userDrawn="1">
          <p15:clr>
            <a:srgbClr val="FBAE40"/>
          </p15:clr>
        </p15:guide>
        <p15:guide id="3" orient="horz" pos="1134" userDrawn="1">
          <p15:clr>
            <a:srgbClr val="FBAE40"/>
          </p15:clr>
        </p15:guide>
        <p15:guide id="4" orient="horz" pos="1429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Headline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>
            <a:extLst>
              <a:ext uri="{FF2B5EF4-FFF2-40B4-BE49-F238E27FC236}">
                <a16:creationId xmlns:a16="http://schemas.microsoft.com/office/drawing/2014/main" id="{8DA43E18-D929-CD43-BB12-47BD8DBAD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601" y="971547"/>
            <a:ext cx="3455988" cy="388938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sv-SE" dirty="0"/>
          </a:p>
        </p:txBody>
      </p:sp>
      <p:sp>
        <p:nvSpPr>
          <p:cNvPr id="3" name="Date Placeholder">
            <a:extLst>
              <a:ext uri="{FF2B5EF4-FFF2-40B4-BE49-F238E27FC236}">
                <a16:creationId xmlns:a16="http://schemas.microsoft.com/office/drawing/2014/main" id="{EFE3E3EB-E653-C04E-BF48-2731DFAB47A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sv-SE"/>
              <a:t>2022-00-00</a:t>
            </a:r>
            <a:endParaRPr lang="sv-SE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B82B3C4A-2BF9-B742-BB03-F9788C5883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v-SE" dirty="0"/>
              <a:t>RISE — Research Institutes of Sweden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D5F4501F-0A6C-EC45-973E-F01984BA2F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8" name="Text Placeholder">
            <a:extLst>
              <a:ext uri="{FF2B5EF4-FFF2-40B4-BE49-F238E27FC236}">
                <a16:creationId xmlns:a16="http://schemas.microsoft.com/office/drawing/2014/main" id="{AEA54434-2F98-6D43-A103-5DDFE27B402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84775" y="971550"/>
            <a:ext cx="4319588" cy="38893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19262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4">
          <p15:clr>
            <a:srgbClr val="FBAE40"/>
          </p15:clr>
        </p15:guide>
        <p15:guide id="2" pos="2721">
          <p15:clr>
            <a:srgbClr val="FBAE40"/>
          </p15:clr>
        </p15:guide>
        <p15:guide id="4" pos="5987" userDrawn="1">
          <p15:clr>
            <a:srgbClr val="FBAE40"/>
          </p15:clr>
        </p15:guide>
        <p15:guide id="5" pos="2177" userDrawn="1">
          <p15:clr>
            <a:srgbClr val="FBAE40"/>
          </p15:clr>
        </p15:guide>
        <p15:guide id="6" pos="381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2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">
            <a:extLst>
              <a:ext uri="{FF2B5EF4-FFF2-40B4-BE49-F238E27FC236}">
                <a16:creationId xmlns:a16="http://schemas.microsoft.com/office/drawing/2014/main" id="{EFE3E3EB-E653-C04E-BF48-2731DFAB47A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sv-SE"/>
              <a:t>2022-00-00</a:t>
            </a:r>
            <a:endParaRPr lang="sv-SE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B82B3C4A-2BF9-B742-BB03-F9788C5883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v-SE" dirty="0"/>
              <a:t>RISE — Research Institutes of Sweden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D5F4501F-0A6C-EC45-973E-F01984BA2F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7" name="Text Placeholder Right">
            <a:extLst>
              <a:ext uri="{FF2B5EF4-FFF2-40B4-BE49-F238E27FC236}">
                <a16:creationId xmlns:a16="http://schemas.microsoft.com/office/drawing/2014/main" id="{9A7193F6-0684-734A-8AE4-F420E8FD07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00675" y="2268679"/>
            <a:ext cx="3563938" cy="25922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Left">
            <a:extLst>
              <a:ext uri="{FF2B5EF4-FFF2-40B4-BE49-F238E27FC236}">
                <a16:creationId xmlns:a16="http://schemas.microsoft.com/office/drawing/2014/main" id="{E2A73563-99E2-5F49-AAFA-B2AAD75C0640}"/>
              </a:ext>
            </a:extLst>
          </p:cNvPr>
          <p:cNvSpPr>
            <a:spLocks noGrp="1"/>
          </p:cNvSpPr>
          <p:nvPr>
            <p:ph type="body" sz="quarter" idx="1" hasCustomPrompt="1"/>
          </p:nvPr>
        </p:nvSpPr>
        <p:spPr>
          <a:xfrm>
            <a:off x="1403351" y="2268538"/>
            <a:ext cx="3563938" cy="2591462"/>
          </a:xfrm>
        </p:spPr>
        <p:txBody>
          <a:bodyPr numCol="1" spcCol="432000"/>
          <a:lstStyle/>
          <a:p>
            <a:pPr lvl="0"/>
            <a:r>
              <a:rPr lang="sv-SE" dirty="0"/>
              <a:t>Edit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</p:txBody>
      </p:sp>
      <p:sp>
        <p:nvSpPr>
          <p:cNvPr id="2" name="Title Placeholder">
            <a:extLst>
              <a:ext uri="{FF2B5EF4-FFF2-40B4-BE49-F238E27FC236}">
                <a16:creationId xmlns:a16="http://schemas.microsoft.com/office/drawing/2014/main" id="{8DA43E18-D929-CD43-BB12-47BD8DBAD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3350" y="971550"/>
            <a:ext cx="756000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5127366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84">
          <p15:clr>
            <a:srgbClr val="FBAE40"/>
          </p15:clr>
        </p15:guide>
        <p15:guide id="2" pos="5647">
          <p15:clr>
            <a:srgbClr val="FBAE40"/>
          </p15:clr>
        </p15:guide>
        <p15:guide id="3" orient="horz" pos="1134" userDrawn="1">
          <p15:clr>
            <a:srgbClr val="FBAE40"/>
          </p15:clr>
        </p15:guide>
        <p15:guide id="4" orient="horz" pos="1429" userDrawn="1">
          <p15:clr>
            <a:srgbClr val="FBAE40"/>
          </p15:clr>
        </p15:guide>
        <p15:guide id="5" pos="3129" userDrawn="1">
          <p15:clr>
            <a:srgbClr val="FBAE40"/>
          </p15:clr>
        </p15:guide>
        <p15:guide id="6" pos="340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">
            <a:extLst>
              <a:ext uri="{FF2B5EF4-FFF2-40B4-BE49-F238E27FC236}">
                <a16:creationId xmlns:a16="http://schemas.microsoft.com/office/drawing/2014/main" id="{EFE3E3EB-E653-C04E-BF48-2731DFAB4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2022-00-00</a:t>
            </a:r>
            <a:endParaRPr lang="sv-SE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B82B3C4A-2BF9-B742-BB03-F9788C588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dirty="0"/>
              <a:t>RISE — Research Institutes of Sweden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D5F4501F-0A6C-EC45-973E-F01984BA2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2" name="Title Placeholder">
            <a:extLst>
              <a:ext uri="{FF2B5EF4-FFF2-40B4-BE49-F238E27FC236}">
                <a16:creationId xmlns:a16="http://schemas.microsoft.com/office/drawing/2014/main" id="{8DA43E18-D929-CD43-BB12-47BD8DBAD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3350" y="971550"/>
            <a:ext cx="7561263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9535778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84">
          <p15:clr>
            <a:srgbClr val="FBAE40"/>
          </p15:clr>
        </p15:guide>
        <p15:guide id="2" pos="5647">
          <p15:clr>
            <a:srgbClr val="FBAE40"/>
          </p15:clr>
        </p15:guide>
        <p15:guide id="3" orient="horz" pos="1134" userDrawn="1">
          <p15:clr>
            <a:srgbClr val="FBAE40"/>
          </p15:clr>
        </p15:guide>
        <p15:guide id="4" pos="544" userDrawn="1">
          <p15:clr>
            <a:srgbClr val="FBAE40"/>
          </p15:clr>
        </p15:guide>
        <p15:guide id="5" pos="5987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Compar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White Background">
            <a:extLst>
              <a:ext uri="{FF2B5EF4-FFF2-40B4-BE49-F238E27FC236}">
                <a16:creationId xmlns:a16="http://schemas.microsoft.com/office/drawing/2014/main" id="{836890BF-E557-364C-AB0C-63EAE0A8D1BA}"/>
              </a:ext>
            </a:extLst>
          </p:cNvPr>
          <p:cNvSpPr/>
          <p:nvPr userDrawn="1"/>
        </p:nvSpPr>
        <p:spPr>
          <a:xfrm>
            <a:off x="0" y="-1"/>
            <a:ext cx="5184776" cy="58324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" name="Date Placeholder">
            <a:extLst>
              <a:ext uri="{FF2B5EF4-FFF2-40B4-BE49-F238E27FC236}">
                <a16:creationId xmlns:a16="http://schemas.microsoft.com/office/drawing/2014/main" id="{EFE3E3EB-E653-C04E-BF48-2731DFAB47A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sv-SE"/>
              <a:t>2022-00-00</a:t>
            </a:r>
            <a:endParaRPr lang="sv-SE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B82B3C4A-2BF9-B742-BB03-F9788C5883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v-SE" dirty="0"/>
              <a:t>RISE — Research Institutes of Sweden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D5F4501F-0A6C-EC45-973E-F01984BA2F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21" name="Text Placeholder RIght">
            <a:extLst>
              <a:ext uri="{FF2B5EF4-FFF2-40B4-BE49-F238E27FC236}">
                <a16:creationId xmlns:a16="http://schemas.microsoft.com/office/drawing/2014/main" id="{5BAEDD3A-E497-8646-BFF7-9AD06B5FCEA9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863612" y="1979612"/>
            <a:ext cx="3455989" cy="2880513"/>
          </a:xfrm>
        </p:spPr>
        <p:txBody>
          <a:bodyPr/>
          <a:lstStyle>
            <a:lvl1pPr marL="180000" indent="-180000">
              <a:defRPr sz="1400"/>
            </a:lvl1pPr>
            <a:lvl2pPr marL="432000" indent="-180000">
              <a:defRPr sz="1400"/>
            </a:lvl2pPr>
            <a:lvl3pPr marL="648000" indent="-180000">
              <a:defRPr sz="1400"/>
            </a:lvl3pPr>
            <a:lvl4pPr marL="864000" indent="-180000">
              <a:defRPr sz="1400"/>
            </a:lvl4pPr>
            <a:lvl5pPr marL="1080000" indent="-18000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le Placeholder Right">
            <a:extLst>
              <a:ext uri="{FF2B5EF4-FFF2-40B4-BE49-F238E27FC236}">
                <a16:creationId xmlns:a16="http://schemas.microsoft.com/office/drawing/2014/main" id="{B80F50FB-A340-FB45-B729-8E7706E339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48375" y="971549"/>
            <a:ext cx="3455988" cy="288000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2800">
                <a:latin typeface="+mj-lt"/>
                <a:ea typeface="Roboto Mono" pitchFamily="2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2800" b="1" cap="none" baseline="0">
                <a:latin typeface="+mj-lt"/>
                <a:ea typeface="Roboto Mono" pitchFamily="2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2800">
                <a:latin typeface="+mj-lt"/>
                <a:ea typeface="Roboto Mono" pitchFamily="2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2800">
                <a:latin typeface="+mj-lt"/>
                <a:ea typeface="Roboto Mono" pitchFamily="2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2800">
                <a:latin typeface="+mj-lt"/>
                <a:ea typeface="Roboto Mono" pitchFamily="2" charset="0"/>
              </a:defRPr>
            </a:lvl5pPr>
          </a:lstStyle>
          <a:p>
            <a:pPr lvl="0"/>
            <a:r>
              <a:rPr lang="sv-SE" dirty="0"/>
              <a:t>Heading</a:t>
            </a:r>
          </a:p>
        </p:txBody>
      </p:sp>
      <p:sp>
        <p:nvSpPr>
          <p:cNvPr id="15" name="Text Placeholder">
            <a:extLst>
              <a:ext uri="{FF2B5EF4-FFF2-40B4-BE49-F238E27FC236}">
                <a16:creationId xmlns:a16="http://schemas.microsoft.com/office/drawing/2014/main" id="{D5CDD2C2-7113-DD4E-8D07-C739ADF145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48375" y="1979612"/>
            <a:ext cx="3455989" cy="2880513"/>
          </a:xfrm>
        </p:spPr>
        <p:txBody>
          <a:bodyPr/>
          <a:lstStyle>
            <a:lvl1pPr marL="180000" indent="-180000">
              <a:defRPr sz="1400"/>
            </a:lvl1pPr>
            <a:lvl2pPr marL="432000" indent="-180000">
              <a:defRPr sz="1400"/>
            </a:lvl2pPr>
            <a:lvl3pPr marL="648000" indent="-180000">
              <a:defRPr sz="1400"/>
            </a:lvl3pPr>
            <a:lvl4pPr marL="864000" indent="-180000">
              <a:defRPr sz="1400"/>
            </a:lvl4pPr>
            <a:lvl5pPr marL="1080000" indent="-18000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Placeholder">
            <a:extLst>
              <a:ext uri="{FF2B5EF4-FFF2-40B4-BE49-F238E27FC236}">
                <a16:creationId xmlns:a16="http://schemas.microsoft.com/office/drawing/2014/main" id="{8DA43E18-D929-CD43-BB12-47BD8DBAD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601" y="971549"/>
            <a:ext cx="3456000" cy="288000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160438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4">
          <p15:clr>
            <a:srgbClr val="FBAE40"/>
          </p15:clr>
        </p15:guide>
        <p15:guide id="2" pos="2721">
          <p15:clr>
            <a:srgbClr val="FBAE40"/>
          </p15:clr>
        </p15:guide>
        <p15:guide id="3" pos="3810" userDrawn="1">
          <p15:clr>
            <a:srgbClr val="FBAE40"/>
          </p15:clr>
        </p15:guide>
        <p15:guide id="4" pos="5987" userDrawn="1">
          <p15:clr>
            <a:srgbClr val="FBAE40"/>
          </p15:clr>
        </p15:guide>
        <p15:guide id="5" orient="horz" pos="1474" userDrawn="1">
          <p15:clr>
            <a:srgbClr val="FBAE40"/>
          </p15:clr>
        </p15:guide>
        <p15:guide id="6" orient="horz" pos="1247" userDrawn="1">
          <p15:clr>
            <a:srgbClr val="FBAE40"/>
          </p15:clr>
        </p15:guide>
        <p15:guide id="7" orient="horz" pos="1021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Left">
            <a:extLst>
              <a:ext uri="{FF2B5EF4-FFF2-40B4-BE49-F238E27FC236}">
                <a16:creationId xmlns:a16="http://schemas.microsoft.com/office/drawing/2014/main" id="{BA398CB1-A590-2242-93E4-A5A30307C455}"/>
              </a:ext>
            </a:extLst>
          </p:cNvPr>
          <p:cNvPicPr>
            <a:picLocks/>
          </p:cNvPicPr>
          <p:nvPr userDrawn="1"/>
        </p:nvPicPr>
        <p:blipFill>
          <a:blip r:embed="rId24"/>
          <a:srcRect/>
          <a:stretch/>
        </p:blipFill>
        <p:spPr>
          <a:xfrm>
            <a:off x="-355764" y="1593"/>
            <a:ext cx="355764" cy="5832000"/>
          </a:xfrm>
          <a:prstGeom prst="rect">
            <a:avLst/>
          </a:prstGeom>
        </p:spPr>
      </p:pic>
      <p:pic>
        <p:nvPicPr>
          <p:cNvPr id="12" name="Bottom">
            <a:extLst>
              <a:ext uri="{FF2B5EF4-FFF2-40B4-BE49-F238E27FC236}">
                <a16:creationId xmlns:a16="http://schemas.microsoft.com/office/drawing/2014/main" id="{3C8C0F28-4DE8-EF48-AE1E-CE79AD66C96D}"/>
              </a:ext>
            </a:extLst>
          </p:cNvPr>
          <p:cNvPicPr>
            <a:picLocks/>
          </p:cNvPicPr>
          <p:nvPr userDrawn="1"/>
        </p:nvPicPr>
        <p:blipFill>
          <a:blip r:embed="rId25"/>
          <a:stretch>
            <a:fillRect/>
          </a:stretch>
        </p:blipFill>
        <p:spPr>
          <a:xfrm flipV="1">
            <a:off x="0" y="5833593"/>
            <a:ext cx="10368000" cy="360000"/>
          </a:xfrm>
          <a:prstGeom prst="rect">
            <a:avLst/>
          </a:prstGeom>
        </p:spPr>
      </p:pic>
      <p:pic>
        <p:nvPicPr>
          <p:cNvPr id="18" name="Right">
            <a:extLst>
              <a:ext uri="{FF2B5EF4-FFF2-40B4-BE49-F238E27FC236}">
                <a16:creationId xmlns:a16="http://schemas.microsoft.com/office/drawing/2014/main" id="{3B1E7DAD-34CE-924B-B686-2C241696AF19}"/>
              </a:ext>
            </a:extLst>
          </p:cNvPr>
          <p:cNvPicPr>
            <a:picLocks/>
          </p:cNvPicPr>
          <p:nvPr userDrawn="1"/>
        </p:nvPicPr>
        <p:blipFill>
          <a:blip r:embed="rId24"/>
          <a:srcRect/>
          <a:stretch/>
        </p:blipFill>
        <p:spPr>
          <a:xfrm flipH="1">
            <a:off x="10372236" y="1593"/>
            <a:ext cx="355764" cy="5832000"/>
          </a:xfrm>
          <a:prstGeom prst="rect">
            <a:avLst/>
          </a:prstGeom>
        </p:spPr>
      </p:pic>
      <p:pic>
        <p:nvPicPr>
          <p:cNvPr id="8" name="Top">
            <a:extLst>
              <a:ext uri="{FF2B5EF4-FFF2-40B4-BE49-F238E27FC236}">
                <a16:creationId xmlns:a16="http://schemas.microsoft.com/office/drawing/2014/main" id="{202D5BB4-6243-AB43-8377-62AE9A5C7858}"/>
              </a:ext>
            </a:extLst>
          </p:cNvPr>
          <p:cNvPicPr>
            <a:picLocks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0" y="-360000"/>
            <a:ext cx="10368000" cy="360000"/>
          </a:xfrm>
          <a:prstGeom prst="rect">
            <a:avLst/>
          </a:prstGeom>
        </p:spPr>
      </p:pic>
      <p:sp>
        <p:nvSpPr>
          <p:cNvPr id="13" name="RISE logo">
            <a:extLst>
              <a:ext uri="{FF2B5EF4-FFF2-40B4-BE49-F238E27FC236}">
                <a16:creationId xmlns:a16="http://schemas.microsoft.com/office/drawing/2014/main" id="{AF99272C-642F-0B40-968D-4CA2CA098DA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720063" y="5063451"/>
            <a:ext cx="432000" cy="553124"/>
          </a:xfrm>
          <a:custGeom>
            <a:avLst/>
            <a:gdLst>
              <a:gd name="T0" fmla="*/ 7437 w 7438"/>
              <a:gd name="T1" fmla="*/ 9422 h 9525"/>
              <a:gd name="T2" fmla="*/ 5200 w 7438"/>
              <a:gd name="T3" fmla="*/ 8578 h 9525"/>
              <a:gd name="T4" fmla="*/ 7302 w 7438"/>
              <a:gd name="T5" fmla="*/ 7460 h 9525"/>
              <a:gd name="T6" fmla="*/ 5200 w 7438"/>
              <a:gd name="T7" fmla="*/ 6681 h 9525"/>
              <a:gd name="T8" fmla="*/ 7437 w 7438"/>
              <a:gd name="T9" fmla="*/ 5703 h 9525"/>
              <a:gd name="T10" fmla="*/ 4197 w 7438"/>
              <a:gd name="T11" fmla="*/ 4861 h 9525"/>
              <a:gd name="T12" fmla="*/ 6260 w 7438"/>
              <a:gd name="T13" fmla="*/ 3385 h 9525"/>
              <a:gd name="T14" fmla="*/ 7437 w 7438"/>
              <a:gd name="T15" fmla="*/ 4561 h 9525"/>
              <a:gd name="T16" fmla="*/ 6260 w 7438"/>
              <a:gd name="T17" fmla="*/ 3385 h 9525"/>
              <a:gd name="T18" fmla="*/ 3055 w 7438"/>
              <a:gd name="T19" fmla="*/ 1412 h 9525"/>
              <a:gd name="T20" fmla="*/ 1266 w 7438"/>
              <a:gd name="T21" fmla="*/ 779 h 9525"/>
              <a:gd name="T22" fmla="*/ 2365 w 7438"/>
              <a:gd name="T23" fmla="*/ 2064 h 9525"/>
              <a:gd name="T24" fmla="*/ 3055 w 7438"/>
              <a:gd name="T25" fmla="*/ 1412 h 9525"/>
              <a:gd name="T26" fmla="*/ 4000 w 7438"/>
              <a:gd name="T27" fmla="*/ 3482 h 9525"/>
              <a:gd name="T28" fmla="*/ 3190 w 7438"/>
              <a:gd name="T29" fmla="*/ 4561 h 9525"/>
              <a:gd name="T30" fmla="*/ 3086 w 7438"/>
              <a:gd name="T31" fmla="*/ 4045 h 9525"/>
              <a:gd name="T32" fmla="*/ 3029 w 7438"/>
              <a:gd name="T33" fmla="*/ 3469 h 9525"/>
              <a:gd name="T34" fmla="*/ 2269 w 7438"/>
              <a:gd name="T35" fmla="*/ 2779 h 9525"/>
              <a:gd name="T36" fmla="*/ 1266 w 7438"/>
              <a:gd name="T37" fmla="*/ 4561 h 9525"/>
              <a:gd name="T38" fmla="*/ 263 w 7438"/>
              <a:gd name="T39" fmla="*/ 0 h 9525"/>
              <a:gd name="T40" fmla="*/ 2722 w 7438"/>
              <a:gd name="T41" fmla="*/ 0 h 9525"/>
              <a:gd name="T42" fmla="*/ 4057 w 7438"/>
              <a:gd name="T43" fmla="*/ 1259 h 9525"/>
              <a:gd name="T44" fmla="*/ 3336 w 7438"/>
              <a:gd name="T45" fmla="*/ 2415 h 9525"/>
              <a:gd name="T46" fmla="*/ 4000 w 7438"/>
              <a:gd name="T47" fmla="*/ 3482 h 9525"/>
              <a:gd name="T48" fmla="*/ 4664 w 7438"/>
              <a:gd name="T49" fmla="*/ 0 h 9525"/>
              <a:gd name="T50" fmla="*/ 5668 w 7438"/>
              <a:gd name="T51" fmla="*/ 4561 h 9525"/>
              <a:gd name="T52" fmla="*/ 3869 w 7438"/>
              <a:gd name="T53" fmla="*/ 8068 h 9525"/>
              <a:gd name="T54" fmla="*/ 1973 w 7438"/>
              <a:gd name="T55" fmla="*/ 9524 h 9525"/>
              <a:gd name="T56" fmla="*/ 30 w 7438"/>
              <a:gd name="T57" fmla="*/ 7907 h 9525"/>
              <a:gd name="T58" fmla="*/ 1002 w 7438"/>
              <a:gd name="T59" fmla="*/ 7907 h 9525"/>
              <a:gd name="T60" fmla="*/ 2011 w 7438"/>
              <a:gd name="T61" fmla="*/ 8751 h 9525"/>
              <a:gd name="T62" fmla="*/ 2900 w 7438"/>
              <a:gd name="T63" fmla="*/ 8182 h 9525"/>
              <a:gd name="T64" fmla="*/ 1526 w 7438"/>
              <a:gd name="T65" fmla="*/ 7426 h 9525"/>
              <a:gd name="T66" fmla="*/ 185 w 7438"/>
              <a:gd name="T67" fmla="*/ 6131 h 9525"/>
              <a:gd name="T68" fmla="*/ 185 w 7438"/>
              <a:gd name="T69" fmla="*/ 6131 h 9525"/>
              <a:gd name="T70" fmla="*/ 1890 w 7438"/>
              <a:gd name="T71" fmla="*/ 4752 h 9525"/>
              <a:gd name="T72" fmla="*/ 2746 w 7438"/>
              <a:gd name="T73" fmla="*/ 6222 h 9525"/>
              <a:gd name="T74" fmla="*/ 1846 w 7438"/>
              <a:gd name="T75" fmla="*/ 5532 h 9525"/>
              <a:gd name="T76" fmla="*/ 1156 w 7438"/>
              <a:gd name="T77" fmla="*/ 6048 h 9525"/>
              <a:gd name="T78" fmla="*/ 1156 w 7438"/>
              <a:gd name="T79" fmla="*/ 6048 h 9525"/>
              <a:gd name="T80" fmla="*/ 2454 w 7438"/>
              <a:gd name="T81" fmla="*/ 6715 h 9525"/>
              <a:gd name="T82" fmla="*/ 3869 w 7438"/>
              <a:gd name="T83" fmla="*/ 8068 h 9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7438" h="9525">
                <a:moveTo>
                  <a:pt x="4197" y="9422"/>
                </a:moveTo>
                <a:lnTo>
                  <a:pt x="7437" y="9422"/>
                </a:lnTo>
                <a:lnTo>
                  <a:pt x="7437" y="8578"/>
                </a:lnTo>
                <a:lnTo>
                  <a:pt x="5200" y="8578"/>
                </a:lnTo>
                <a:lnTo>
                  <a:pt x="5200" y="7460"/>
                </a:lnTo>
                <a:lnTo>
                  <a:pt x="7302" y="7460"/>
                </a:lnTo>
                <a:lnTo>
                  <a:pt x="7302" y="6681"/>
                </a:lnTo>
                <a:lnTo>
                  <a:pt x="5200" y="6681"/>
                </a:lnTo>
                <a:lnTo>
                  <a:pt x="5200" y="5703"/>
                </a:lnTo>
                <a:lnTo>
                  <a:pt x="7437" y="5703"/>
                </a:lnTo>
                <a:lnTo>
                  <a:pt x="7437" y="4861"/>
                </a:lnTo>
                <a:lnTo>
                  <a:pt x="4197" y="4861"/>
                </a:lnTo>
                <a:lnTo>
                  <a:pt x="4197" y="9422"/>
                </a:lnTo>
                <a:close/>
                <a:moveTo>
                  <a:pt x="6260" y="3385"/>
                </a:moveTo>
                <a:lnTo>
                  <a:pt x="6260" y="4561"/>
                </a:lnTo>
                <a:lnTo>
                  <a:pt x="7437" y="4561"/>
                </a:lnTo>
                <a:lnTo>
                  <a:pt x="7437" y="3385"/>
                </a:lnTo>
                <a:lnTo>
                  <a:pt x="6260" y="3385"/>
                </a:lnTo>
                <a:close/>
                <a:moveTo>
                  <a:pt x="3055" y="1412"/>
                </a:moveTo>
                <a:lnTo>
                  <a:pt x="3055" y="1412"/>
                </a:lnTo>
                <a:cubicBezTo>
                  <a:pt x="3055" y="1014"/>
                  <a:pt x="2870" y="779"/>
                  <a:pt x="2365" y="779"/>
                </a:cubicBezTo>
                <a:lnTo>
                  <a:pt x="1266" y="779"/>
                </a:lnTo>
                <a:lnTo>
                  <a:pt x="1266" y="2064"/>
                </a:lnTo>
                <a:lnTo>
                  <a:pt x="2365" y="2064"/>
                </a:lnTo>
                <a:lnTo>
                  <a:pt x="2365" y="2064"/>
                </a:lnTo>
                <a:cubicBezTo>
                  <a:pt x="2881" y="2064"/>
                  <a:pt x="3055" y="1810"/>
                  <a:pt x="3055" y="1412"/>
                </a:cubicBezTo>
                <a:close/>
                <a:moveTo>
                  <a:pt x="4000" y="3482"/>
                </a:moveTo>
                <a:lnTo>
                  <a:pt x="4000" y="3482"/>
                </a:lnTo>
                <a:cubicBezTo>
                  <a:pt x="4038" y="4144"/>
                  <a:pt x="4070" y="4422"/>
                  <a:pt x="4190" y="4561"/>
                </a:cubicBezTo>
                <a:lnTo>
                  <a:pt x="3190" y="4561"/>
                </a:lnTo>
                <a:lnTo>
                  <a:pt x="3190" y="4561"/>
                </a:lnTo>
                <a:cubicBezTo>
                  <a:pt x="3133" y="4418"/>
                  <a:pt x="3099" y="4244"/>
                  <a:pt x="3086" y="4045"/>
                </a:cubicBezTo>
                <a:lnTo>
                  <a:pt x="3086" y="4045"/>
                </a:lnTo>
                <a:cubicBezTo>
                  <a:pt x="3074" y="3844"/>
                  <a:pt x="3055" y="3651"/>
                  <a:pt x="3029" y="3469"/>
                </a:cubicBezTo>
                <a:lnTo>
                  <a:pt x="3029" y="3469"/>
                </a:lnTo>
                <a:cubicBezTo>
                  <a:pt x="2995" y="3194"/>
                  <a:pt x="2904" y="2779"/>
                  <a:pt x="2269" y="2779"/>
                </a:cubicBezTo>
                <a:lnTo>
                  <a:pt x="1266" y="2779"/>
                </a:lnTo>
                <a:lnTo>
                  <a:pt x="1266" y="4561"/>
                </a:lnTo>
                <a:lnTo>
                  <a:pt x="263" y="4561"/>
                </a:lnTo>
                <a:lnTo>
                  <a:pt x="263" y="0"/>
                </a:lnTo>
                <a:lnTo>
                  <a:pt x="2722" y="0"/>
                </a:lnTo>
                <a:lnTo>
                  <a:pt x="2722" y="0"/>
                </a:lnTo>
                <a:cubicBezTo>
                  <a:pt x="3431" y="0"/>
                  <a:pt x="4057" y="457"/>
                  <a:pt x="4057" y="1259"/>
                </a:cubicBezTo>
                <a:lnTo>
                  <a:pt x="4057" y="1259"/>
                </a:lnTo>
                <a:cubicBezTo>
                  <a:pt x="4057" y="2009"/>
                  <a:pt x="3637" y="2286"/>
                  <a:pt x="3336" y="2402"/>
                </a:cubicBezTo>
                <a:lnTo>
                  <a:pt x="3336" y="2415"/>
                </a:lnTo>
                <a:lnTo>
                  <a:pt x="3336" y="2415"/>
                </a:lnTo>
                <a:cubicBezTo>
                  <a:pt x="3683" y="2502"/>
                  <a:pt x="3962" y="2819"/>
                  <a:pt x="4000" y="3482"/>
                </a:cubicBezTo>
                <a:close/>
                <a:moveTo>
                  <a:pt x="5668" y="0"/>
                </a:moveTo>
                <a:lnTo>
                  <a:pt x="4664" y="0"/>
                </a:lnTo>
                <a:lnTo>
                  <a:pt x="4664" y="4561"/>
                </a:lnTo>
                <a:lnTo>
                  <a:pt x="5668" y="4561"/>
                </a:lnTo>
                <a:lnTo>
                  <a:pt x="5668" y="0"/>
                </a:lnTo>
                <a:close/>
                <a:moveTo>
                  <a:pt x="3869" y="8068"/>
                </a:moveTo>
                <a:lnTo>
                  <a:pt x="3869" y="8068"/>
                </a:lnTo>
                <a:cubicBezTo>
                  <a:pt x="3869" y="8993"/>
                  <a:pt x="3112" y="9524"/>
                  <a:pt x="1973" y="9524"/>
                </a:cubicBezTo>
                <a:lnTo>
                  <a:pt x="1973" y="9524"/>
                </a:lnTo>
                <a:cubicBezTo>
                  <a:pt x="923" y="9524"/>
                  <a:pt x="0" y="9008"/>
                  <a:pt x="30" y="7907"/>
                </a:cubicBezTo>
                <a:lnTo>
                  <a:pt x="1002" y="7907"/>
                </a:lnTo>
                <a:lnTo>
                  <a:pt x="1002" y="7907"/>
                </a:lnTo>
                <a:cubicBezTo>
                  <a:pt x="1002" y="8464"/>
                  <a:pt x="1414" y="8751"/>
                  <a:pt x="2011" y="8751"/>
                </a:cubicBezTo>
                <a:lnTo>
                  <a:pt x="2011" y="8751"/>
                </a:lnTo>
                <a:cubicBezTo>
                  <a:pt x="2509" y="8751"/>
                  <a:pt x="2900" y="8572"/>
                  <a:pt x="2900" y="8182"/>
                </a:cubicBezTo>
                <a:lnTo>
                  <a:pt x="2900" y="8182"/>
                </a:lnTo>
                <a:cubicBezTo>
                  <a:pt x="2900" y="7854"/>
                  <a:pt x="2597" y="7695"/>
                  <a:pt x="2062" y="7562"/>
                </a:cubicBezTo>
                <a:lnTo>
                  <a:pt x="1526" y="7426"/>
                </a:lnTo>
                <a:lnTo>
                  <a:pt x="1526" y="7426"/>
                </a:lnTo>
                <a:cubicBezTo>
                  <a:pt x="697" y="7223"/>
                  <a:pt x="185" y="6857"/>
                  <a:pt x="185" y="6131"/>
                </a:cubicBezTo>
                <a:lnTo>
                  <a:pt x="185" y="6131"/>
                </a:lnTo>
                <a:lnTo>
                  <a:pt x="185" y="6131"/>
                </a:lnTo>
                <a:cubicBezTo>
                  <a:pt x="185" y="5253"/>
                  <a:pt x="978" y="4752"/>
                  <a:pt x="1890" y="4752"/>
                </a:cubicBezTo>
                <a:lnTo>
                  <a:pt x="1890" y="4752"/>
                </a:lnTo>
                <a:cubicBezTo>
                  <a:pt x="2902" y="4752"/>
                  <a:pt x="3717" y="5202"/>
                  <a:pt x="3717" y="6222"/>
                </a:cubicBezTo>
                <a:lnTo>
                  <a:pt x="2746" y="6222"/>
                </a:lnTo>
                <a:lnTo>
                  <a:pt x="2746" y="6222"/>
                </a:lnTo>
                <a:cubicBezTo>
                  <a:pt x="2710" y="5557"/>
                  <a:pt x="2111" y="5532"/>
                  <a:pt x="1846" y="5532"/>
                </a:cubicBezTo>
                <a:lnTo>
                  <a:pt x="1846" y="5532"/>
                </a:lnTo>
                <a:cubicBezTo>
                  <a:pt x="1505" y="5532"/>
                  <a:pt x="1156" y="5684"/>
                  <a:pt x="1156" y="6048"/>
                </a:cubicBezTo>
                <a:lnTo>
                  <a:pt x="1156" y="6048"/>
                </a:lnTo>
                <a:lnTo>
                  <a:pt x="1156" y="6048"/>
                </a:lnTo>
                <a:cubicBezTo>
                  <a:pt x="1148" y="6379"/>
                  <a:pt x="1425" y="6474"/>
                  <a:pt x="2009" y="6609"/>
                </a:cubicBezTo>
                <a:lnTo>
                  <a:pt x="2454" y="6715"/>
                </a:lnTo>
                <a:lnTo>
                  <a:pt x="2454" y="6715"/>
                </a:lnTo>
                <a:cubicBezTo>
                  <a:pt x="3491" y="6961"/>
                  <a:pt x="3869" y="7399"/>
                  <a:pt x="3869" y="8068"/>
                </a:cubicBezTo>
                <a:close/>
              </a:path>
            </a:pathLst>
          </a:custGeom>
          <a:solidFill>
            <a:srgbClr val="0406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sv-SE"/>
          </a:p>
        </p:txBody>
      </p:sp>
      <p:sp>
        <p:nvSpPr>
          <p:cNvPr id="4" name="Date Placeholder"/>
          <p:cNvSpPr>
            <a:spLocks noGrp="1"/>
          </p:cNvSpPr>
          <p:nvPr>
            <p:ph type="dt" sz="half" idx="2"/>
          </p:nvPr>
        </p:nvSpPr>
        <p:spPr>
          <a:xfrm>
            <a:off x="3455988" y="5400000"/>
            <a:ext cx="865187" cy="216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>
                <a:solidFill>
                  <a:srgbClr val="000000"/>
                </a:solidFill>
                <a:latin typeface="Roboto Mono"/>
                <a:ea typeface="Roboto Mono" pitchFamily="2" charset="0"/>
                <a:cs typeface="Roboto Mono"/>
              </a:defRPr>
            </a:lvl1pPr>
          </a:lstStyle>
          <a:p>
            <a:r>
              <a:rPr lang="sv-SE"/>
              <a:t>2022-00-00</a:t>
            </a:r>
            <a:endParaRPr lang="sv-SE" dirty="0"/>
          </a:p>
        </p:txBody>
      </p:sp>
      <p:sp>
        <p:nvSpPr>
          <p:cNvPr id="5" name="Footer Placeholder"/>
          <p:cNvSpPr>
            <a:spLocks noGrp="1"/>
          </p:cNvSpPr>
          <p:nvPr>
            <p:ph type="ftr" sz="quarter" idx="3"/>
          </p:nvPr>
        </p:nvSpPr>
        <p:spPr>
          <a:xfrm>
            <a:off x="863937" y="5400000"/>
            <a:ext cx="2592052" cy="216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>
                <a:solidFill>
                  <a:srgbClr val="000000"/>
                </a:solidFill>
                <a:latin typeface="Roboto Mono"/>
                <a:ea typeface="Roboto Mono" pitchFamily="2" charset="0"/>
                <a:cs typeface="Roboto Mono"/>
              </a:defRPr>
            </a:lvl1pPr>
          </a:lstStyle>
          <a:p>
            <a:r>
              <a:rPr lang="sv-SE" dirty="0"/>
              <a:t>RISE — Research Institutes of Sweden</a:t>
            </a:r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4"/>
          </p:nvPr>
        </p:nvSpPr>
        <p:spPr>
          <a:xfrm>
            <a:off x="216000" y="5400000"/>
            <a:ext cx="647600" cy="216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>
                <a:solidFill>
                  <a:srgbClr val="000000"/>
                </a:solidFill>
                <a:latin typeface="Roboto Mono"/>
                <a:ea typeface="Roboto Mono" pitchFamily="2" charset="0"/>
                <a:cs typeface="Roboto Mono"/>
              </a:defRPr>
            </a:lvl1pPr>
          </a:lstStyle>
          <a:p>
            <a:fld id="{2066355A-084C-D24E-9AD2-7E4FC41EA627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>
          <a:xfrm>
            <a:off x="1404143" y="1800000"/>
            <a:ext cx="7561263" cy="30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sv-SE" noProof="0" dirty="0"/>
              <a:t>Nivå 1</a:t>
            </a:r>
          </a:p>
          <a:p>
            <a:pPr lvl="1"/>
            <a:r>
              <a:rPr lang="sv-SE" noProof="0" dirty="0"/>
              <a:t>Nivå 2</a:t>
            </a:r>
          </a:p>
          <a:p>
            <a:pPr lvl="2"/>
            <a:r>
              <a:rPr lang="sv-SE" noProof="0" dirty="0"/>
              <a:t>Nivå 3</a:t>
            </a:r>
          </a:p>
          <a:p>
            <a:pPr lvl="3"/>
            <a:r>
              <a:rPr lang="sv-SE" noProof="0" dirty="0"/>
              <a:t>Nivå 4</a:t>
            </a:r>
          </a:p>
          <a:p>
            <a:pPr lvl="4"/>
            <a:r>
              <a:rPr lang="sv-SE" noProof="0" dirty="0"/>
              <a:t>Nivå 5</a:t>
            </a:r>
          </a:p>
        </p:txBody>
      </p:sp>
      <p:sp>
        <p:nvSpPr>
          <p:cNvPr id="2" name="Title Placeholder"/>
          <p:cNvSpPr>
            <a:spLocks noGrp="1"/>
          </p:cNvSpPr>
          <p:nvPr>
            <p:ph type="title"/>
          </p:nvPr>
        </p:nvSpPr>
        <p:spPr>
          <a:xfrm>
            <a:off x="1403350" y="971550"/>
            <a:ext cx="7561263" cy="36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sv-SE" noProof="0" dirty="0" err="1"/>
              <a:t>Headline</a:t>
            </a:r>
            <a:endParaRPr lang="sv-SE" noProof="0" dirty="0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76" r:id="rId1"/>
    <p:sldLayoutId id="2147493608" r:id="rId2"/>
    <p:sldLayoutId id="2147493480" r:id="rId3"/>
    <p:sldLayoutId id="2147493503" r:id="rId4"/>
    <p:sldLayoutId id="2147493501" r:id="rId5"/>
    <p:sldLayoutId id="2147493515" r:id="rId6"/>
    <p:sldLayoutId id="2147493526" r:id="rId7"/>
    <p:sldLayoutId id="2147493519" r:id="rId8"/>
    <p:sldLayoutId id="2147493509" r:id="rId9"/>
    <p:sldLayoutId id="2147493527" r:id="rId10"/>
    <p:sldLayoutId id="2147493505" r:id="rId11"/>
    <p:sldLayoutId id="2147493506" r:id="rId12"/>
    <p:sldLayoutId id="2147493517" r:id="rId13"/>
    <p:sldLayoutId id="2147493518" r:id="rId14"/>
    <p:sldLayoutId id="2147493523" r:id="rId15"/>
    <p:sldLayoutId id="2147493521" r:id="rId16"/>
    <p:sldLayoutId id="2147493522" r:id="rId17"/>
    <p:sldLayoutId id="2147493591" r:id="rId18"/>
    <p:sldLayoutId id="2147493592" r:id="rId19"/>
    <p:sldLayoutId id="2147493529" r:id="rId20"/>
    <p:sldLayoutId id="2147493540" r:id="rId21"/>
    <p:sldLayoutId id="2147493528" r:id="rId22"/>
  </p:sldLayoutIdLst>
  <p:hf sldNum="0" hdr="0" ftr="0" dt="0"/>
  <p:txStyles>
    <p:titleStyle>
      <a:lvl1pPr algn="l" defTabSz="518419" rtl="0" eaLnBrk="1" latinLnBrk="0" hangingPunct="1">
        <a:lnSpc>
          <a:spcPct val="85000"/>
        </a:lnSpc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518419" rtl="0" eaLnBrk="1" latinLnBrk="0" hangingPunct="1">
        <a:lnSpc>
          <a:spcPct val="120000"/>
        </a:lnSpc>
        <a:spcBef>
          <a:spcPts val="1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504000" indent="-216000" algn="l" defTabSz="518419" rtl="0" eaLnBrk="1" latinLnBrk="0" hangingPunct="1">
        <a:lnSpc>
          <a:spcPct val="120000"/>
        </a:lnSpc>
        <a:spcBef>
          <a:spcPts val="600"/>
        </a:spcBef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92000" indent="-216000" algn="l" defTabSz="518419" rtl="0" eaLnBrk="1" latinLnBrk="0" hangingPunct="1">
        <a:lnSpc>
          <a:spcPct val="120000"/>
        </a:lnSpc>
        <a:spcBef>
          <a:spcPts val="6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216000" algn="l" defTabSz="518419" rtl="0" eaLnBrk="1" latinLnBrk="0" hangingPunct="1">
        <a:lnSpc>
          <a:spcPct val="120000"/>
        </a:lnSpc>
        <a:spcBef>
          <a:spcPts val="600"/>
        </a:spcBef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68000" indent="-216000" algn="l" defTabSz="518419" rtl="0" eaLnBrk="1" latinLnBrk="0" hangingPunct="1">
        <a:lnSpc>
          <a:spcPct val="120000"/>
        </a:lnSpc>
        <a:spcBef>
          <a:spcPts val="600"/>
        </a:spcBef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851305" indent="-259210" algn="l" defTabSz="518419" rtl="0" eaLnBrk="1" latinLnBrk="0" hangingPunct="1">
        <a:spcBef>
          <a:spcPct val="20000"/>
        </a:spcBef>
        <a:buFont typeface="Arial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6pPr>
      <a:lvl7pPr marL="3369724" indent="-259210" algn="l" defTabSz="518419" rtl="0" eaLnBrk="1" latinLnBrk="0" hangingPunct="1">
        <a:spcBef>
          <a:spcPct val="20000"/>
        </a:spcBef>
        <a:buFont typeface="Arial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7pPr>
      <a:lvl8pPr marL="3888143" indent="-259210" algn="l" defTabSz="518419" rtl="0" eaLnBrk="1" latinLnBrk="0" hangingPunct="1">
        <a:spcBef>
          <a:spcPct val="20000"/>
        </a:spcBef>
        <a:buFont typeface="Arial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8pPr>
      <a:lvl9pPr marL="4406562" indent="-259210" algn="l" defTabSz="518419" rtl="0" eaLnBrk="1" latinLnBrk="0" hangingPunct="1">
        <a:spcBef>
          <a:spcPct val="20000"/>
        </a:spcBef>
        <a:buFont typeface="Arial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518419" rtl="0" eaLnBrk="1" latinLnBrk="0" hangingPunct="1">
        <a:defRPr sz="2041" kern="1200">
          <a:solidFill>
            <a:schemeClr val="tx1"/>
          </a:solidFill>
          <a:latin typeface="+mn-lt"/>
          <a:ea typeface="+mn-ea"/>
          <a:cs typeface="+mn-cs"/>
        </a:defRPr>
      </a:lvl1pPr>
      <a:lvl2pPr marL="518419" algn="l" defTabSz="518419" rtl="0" eaLnBrk="1" latinLnBrk="0" hangingPunct="1">
        <a:defRPr sz="2041" kern="1200">
          <a:solidFill>
            <a:schemeClr val="tx1"/>
          </a:solidFill>
          <a:latin typeface="+mn-lt"/>
          <a:ea typeface="+mn-ea"/>
          <a:cs typeface="+mn-cs"/>
        </a:defRPr>
      </a:lvl2pPr>
      <a:lvl3pPr marL="1036838" algn="l" defTabSz="518419" rtl="0" eaLnBrk="1" latinLnBrk="0" hangingPunct="1">
        <a:defRPr sz="2041" kern="1200">
          <a:solidFill>
            <a:schemeClr val="tx1"/>
          </a:solidFill>
          <a:latin typeface="+mn-lt"/>
          <a:ea typeface="+mn-ea"/>
          <a:cs typeface="+mn-cs"/>
        </a:defRPr>
      </a:lvl3pPr>
      <a:lvl4pPr marL="1555257" algn="l" defTabSz="518419" rtl="0" eaLnBrk="1" latinLnBrk="0" hangingPunct="1">
        <a:defRPr sz="2041" kern="1200">
          <a:solidFill>
            <a:schemeClr val="tx1"/>
          </a:solidFill>
          <a:latin typeface="+mn-lt"/>
          <a:ea typeface="+mn-ea"/>
          <a:cs typeface="+mn-cs"/>
        </a:defRPr>
      </a:lvl4pPr>
      <a:lvl5pPr marL="2073676" algn="l" defTabSz="518419" rtl="0" eaLnBrk="1" latinLnBrk="0" hangingPunct="1">
        <a:defRPr sz="2041" kern="1200">
          <a:solidFill>
            <a:schemeClr val="tx1"/>
          </a:solidFill>
          <a:latin typeface="+mn-lt"/>
          <a:ea typeface="+mn-ea"/>
          <a:cs typeface="+mn-cs"/>
        </a:defRPr>
      </a:lvl5pPr>
      <a:lvl6pPr marL="2592095" algn="l" defTabSz="518419" rtl="0" eaLnBrk="1" latinLnBrk="0" hangingPunct="1">
        <a:defRPr sz="2041" kern="1200">
          <a:solidFill>
            <a:schemeClr val="tx1"/>
          </a:solidFill>
          <a:latin typeface="+mn-lt"/>
          <a:ea typeface="+mn-ea"/>
          <a:cs typeface="+mn-cs"/>
        </a:defRPr>
      </a:lvl6pPr>
      <a:lvl7pPr marL="3110514" algn="l" defTabSz="518419" rtl="0" eaLnBrk="1" latinLnBrk="0" hangingPunct="1">
        <a:defRPr sz="2041" kern="1200">
          <a:solidFill>
            <a:schemeClr val="tx1"/>
          </a:solidFill>
          <a:latin typeface="+mn-lt"/>
          <a:ea typeface="+mn-ea"/>
          <a:cs typeface="+mn-cs"/>
        </a:defRPr>
      </a:lvl7pPr>
      <a:lvl8pPr marL="3628934" algn="l" defTabSz="518419" rtl="0" eaLnBrk="1" latinLnBrk="0" hangingPunct="1">
        <a:defRPr sz="2041" kern="1200">
          <a:solidFill>
            <a:schemeClr val="tx1"/>
          </a:solidFill>
          <a:latin typeface="+mn-lt"/>
          <a:ea typeface="+mn-ea"/>
          <a:cs typeface="+mn-cs"/>
        </a:defRPr>
      </a:lvl8pPr>
      <a:lvl9pPr marL="4147353" algn="l" defTabSz="518419" rtl="0" eaLnBrk="1" latinLnBrk="0" hangingPunct="1">
        <a:defRPr sz="20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6" orient="horz" pos="3062" userDrawn="1">
          <p15:clr>
            <a:srgbClr val="F26B43"/>
          </p15:clr>
        </p15:guide>
        <p15:guide id="7" orient="horz" pos="3538" userDrawn="1">
          <p15:clr>
            <a:srgbClr val="F26B43"/>
          </p15:clr>
        </p15:guide>
        <p15:guide id="9" pos="6395" userDrawn="1">
          <p15:clr>
            <a:srgbClr val="F26B43"/>
          </p15:clr>
        </p15:guide>
        <p15:guide id="10" pos="136" userDrawn="1">
          <p15:clr>
            <a:srgbClr val="F26B43"/>
          </p15:clr>
        </p15:guide>
        <p15:guide id="11" orient="horz" pos="612" userDrawn="1">
          <p15:clr>
            <a:srgbClr val="F26B43"/>
          </p15:clr>
        </p15:guide>
        <p15:guide id="12" pos="32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hyperlink" Target="http://www.slideshare.net/joaopalves/simplicity-1833751" TargetMode="External"/><Relationship Id="rId7" Type="http://schemas.openxmlformats.org/officeDocument/2006/relationships/image" Target="../media/image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.png"/><Relationship Id="rId5" Type="http://schemas.openxmlformats.org/officeDocument/2006/relationships/hyperlink" Target="http://2014.igem.org/Team:Minnesota" TargetMode="Externa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bluediamondgallery.com/handwriting/b/bottom-up-approach.html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C5E1D4-B395-5072-70F4-F6D8FE6B1F8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C727AA-F05E-D957-CF77-18AC1B378ED9}"/>
              </a:ext>
            </a:extLst>
          </p:cNvPr>
          <p:cNvSpPr txBox="1"/>
          <p:nvPr/>
        </p:nvSpPr>
        <p:spPr>
          <a:xfrm>
            <a:off x="616436" y="5492889"/>
            <a:ext cx="4188262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sv-SE" sz="1600" i="1" dirty="0"/>
              <a:t>* Adaptive Energy Grid Integration System (AEGIS)</a:t>
            </a:r>
            <a:endParaRPr lang="en-SE" sz="1600" i="1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A79F7775-FC2F-ABA0-1D91-74857F6BD09E}"/>
              </a:ext>
            </a:extLst>
          </p:cNvPr>
          <p:cNvSpPr txBox="1">
            <a:spLocks/>
          </p:cNvSpPr>
          <p:nvPr/>
        </p:nvSpPr>
        <p:spPr>
          <a:xfrm>
            <a:off x="332922" y="971550"/>
            <a:ext cx="5675992" cy="388937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marL="0" indent="0" algn="l" defTabSz="518419" rtl="0" eaLnBrk="1" latinLnBrk="0" hangingPunct="1">
              <a:lnSpc>
                <a:spcPct val="80000"/>
              </a:lnSpc>
              <a:spcBef>
                <a:spcPts val="0"/>
              </a:spcBef>
              <a:buFont typeface="Arial"/>
              <a:buNone/>
              <a:defRPr sz="7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518419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1800"/>
              </a:spcAft>
              <a:buFont typeface="Arial"/>
              <a:buNone/>
              <a:defRPr lang="sv-SE" sz="1600" kern="1200" cap="all" spc="100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0" indent="0" algn="l" defTabSz="518419" rtl="0" eaLnBrk="1" latinLnBrk="0" hangingPunct="1">
              <a:lnSpc>
                <a:spcPct val="90000"/>
              </a:lnSpc>
              <a:spcBef>
                <a:spcPts val="1600"/>
              </a:spcBef>
              <a:buFont typeface="Arial"/>
              <a:buNone/>
              <a:defRPr lang="sv-SE" sz="160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0" indent="0" algn="l" defTabSz="518419" rtl="0" eaLnBrk="1" latinLnBrk="0" hangingPunct="1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Font typeface="Arial"/>
              <a:buNone/>
              <a:defRPr lang="sv-SE" sz="1100" kern="120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4pPr>
            <a:lvl5pPr marL="0" indent="0" algn="l" defTabSz="518419" rtl="0" eaLnBrk="1" latinLnBrk="0" hangingPunct="1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Font typeface="Arial"/>
              <a:buNone/>
              <a:defRPr lang="sv-SE" sz="1100" kern="1200" dirty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5pPr>
            <a:lvl6pPr marL="0" indent="0" algn="l" defTabSz="518419" rtl="0" eaLnBrk="1" latinLnBrk="0" hangingPunct="1">
              <a:spcBef>
                <a:spcPts val="1600"/>
              </a:spcBef>
              <a:buFont typeface="Arial"/>
              <a:buNone/>
              <a:defRPr sz="1100" kern="120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+mn-cs"/>
              </a:defRPr>
            </a:lvl6pPr>
            <a:lvl7pPr marL="3369724" indent="-259210" algn="l" defTabSz="518419" rtl="0" eaLnBrk="1" latinLnBrk="0" hangingPunct="1">
              <a:spcBef>
                <a:spcPct val="20000"/>
              </a:spcBef>
              <a:buFont typeface="Arial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88143" indent="-259210" algn="l" defTabSz="518419" rtl="0" eaLnBrk="1" latinLnBrk="0" hangingPunct="1">
              <a:spcBef>
                <a:spcPct val="20000"/>
              </a:spcBef>
              <a:buFont typeface="Arial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06562" indent="-259210" algn="l" defTabSz="518419" rtl="0" eaLnBrk="1" latinLnBrk="0" hangingPunct="1">
              <a:spcBef>
                <a:spcPct val="20000"/>
              </a:spcBef>
              <a:buFont typeface="Arial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v-SE" dirty="0"/>
              <a:t>V2H </a:t>
            </a:r>
            <a:r>
              <a:rPr lang="sv-SE" dirty="0" err="1"/>
              <a:t>optimization</a:t>
            </a:r>
            <a:endParaRPr lang="sv-SE" dirty="0"/>
          </a:p>
          <a:p>
            <a:r>
              <a:rPr lang="sv-SE" sz="2800" i="1" dirty="0">
                <a:latin typeface="+mn-lt"/>
              </a:rPr>
              <a:t>By AEGIS </a:t>
            </a:r>
            <a:r>
              <a:rPr lang="sv-SE" sz="2800" i="1" dirty="0" err="1">
                <a:latin typeface="+mn-lt"/>
              </a:rPr>
              <a:t>model</a:t>
            </a:r>
            <a:endParaRPr lang="en-SE" sz="2800" i="1" dirty="0">
              <a:latin typeface="+mn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471F4AE-CED8-CC17-7152-BDE66E8B4A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685710" y="2106967"/>
            <a:ext cx="3349331" cy="357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939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7DD9B40-9433-075E-0682-1745FA136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Time resolution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DA6CCDFC-1123-3DB8-F273-2AF7BEAFDD52}"/>
              </a:ext>
            </a:extLst>
          </p:cNvPr>
          <p:cNvSpPr txBox="1">
            <a:spLocks/>
          </p:cNvSpPr>
          <p:nvPr/>
        </p:nvSpPr>
        <p:spPr>
          <a:xfrm>
            <a:off x="646938" y="1376644"/>
            <a:ext cx="9073325" cy="3620352"/>
          </a:xfrm>
          <a:prstGeom prst="rect">
            <a:avLst/>
          </a:prstGeom>
        </p:spPr>
        <p:txBody>
          <a:bodyPr>
            <a:normAutofit/>
          </a:bodyPr>
          <a:lstStyle>
            <a:lvl1pPr marL="216000" indent="-216000" algn="l" defTabSz="518419" rtl="0" eaLnBrk="1" latinLnBrk="0" hangingPunct="1">
              <a:lnSpc>
                <a:spcPct val="120000"/>
              </a:lnSpc>
              <a:spcBef>
                <a:spcPts val="1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4000" indent="-216000" algn="l" defTabSz="518419" rtl="0" eaLnBrk="1" latinLnBrk="0" hangingPunct="1">
              <a:lnSpc>
                <a:spcPct val="120000"/>
              </a:lnSpc>
              <a:spcBef>
                <a:spcPts val="6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92000" indent="-216000" algn="l" defTabSz="518419" rtl="0" eaLnBrk="1" latinLnBrk="0" hangingPunct="1">
              <a:lnSpc>
                <a:spcPct val="120000"/>
              </a:lnSpc>
              <a:spcBef>
                <a:spcPts val="6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0000" indent="-216000" algn="l" defTabSz="518419" rtl="0" eaLnBrk="1" latinLnBrk="0" hangingPunct="1">
              <a:lnSpc>
                <a:spcPct val="120000"/>
              </a:lnSpc>
              <a:spcBef>
                <a:spcPts val="6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000" indent="-216000" algn="l" defTabSz="518419" rtl="0" eaLnBrk="1" latinLnBrk="0" hangingPunct="1">
              <a:lnSpc>
                <a:spcPct val="120000"/>
              </a:lnSpc>
              <a:spcBef>
                <a:spcPts val="6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51305" indent="-259210" algn="l" defTabSz="518419" rtl="0" eaLnBrk="1" latinLnBrk="0" hangingPunct="1">
              <a:spcBef>
                <a:spcPct val="20000"/>
              </a:spcBef>
              <a:buFont typeface="Arial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69724" indent="-259210" algn="l" defTabSz="518419" rtl="0" eaLnBrk="1" latinLnBrk="0" hangingPunct="1">
              <a:spcBef>
                <a:spcPct val="20000"/>
              </a:spcBef>
              <a:buFont typeface="Arial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88143" indent="-259210" algn="l" defTabSz="518419" rtl="0" eaLnBrk="1" latinLnBrk="0" hangingPunct="1">
              <a:spcBef>
                <a:spcPct val="20000"/>
              </a:spcBef>
              <a:buFont typeface="Arial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06562" indent="-259210" algn="l" defTabSz="518419" rtl="0" eaLnBrk="1" latinLnBrk="0" hangingPunct="1">
              <a:spcBef>
                <a:spcPct val="20000"/>
              </a:spcBef>
              <a:buFont typeface="Arial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</a:rPr>
              <a:t>Period/year</a:t>
            </a:r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Period weight </a:t>
            </a:r>
            <a:r>
              <a:rPr lang="en-US" dirty="0"/>
              <a:t>allows replication of a year (weight 5 for the year 2030 represents years 2030 up to 2034)</a:t>
            </a:r>
          </a:p>
          <a:p>
            <a:r>
              <a:rPr lang="en-US" b="1" dirty="0">
                <a:solidFill>
                  <a:srgbClr val="0070C0"/>
                </a:solidFill>
              </a:rPr>
              <a:t>Stage</a:t>
            </a:r>
          </a:p>
          <a:p>
            <a:pPr lvl="1"/>
            <a:r>
              <a:rPr lang="en-US" dirty="0"/>
              <a:t>Optimization problem formulated consecutively for each stage</a:t>
            </a:r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No constraint connection </a:t>
            </a:r>
            <a:r>
              <a:rPr lang="en-US" dirty="0"/>
              <a:t>between two consecutive stages (ramps, up/down time ignored)</a:t>
            </a:r>
          </a:p>
          <a:p>
            <a:pPr lvl="1"/>
            <a:r>
              <a:rPr lang="en-US" dirty="0"/>
              <a:t>Used for creating </a:t>
            </a:r>
            <a:r>
              <a:rPr lang="en-US" b="1" dirty="0">
                <a:solidFill>
                  <a:srgbClr val="0070C0"/>
                </a:solidFill>
              </a:rPr>
              <a:t>representative days/weeks</a:t>
            </a:r>
            <a:endParaRPr lang="en-US" dirty="0"/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Stage weight </a:t>
            </a:r>
            <a:r>
              <a:rPr lang="en-US" dirty="0"/>
              <a:t>allows the replication of each stage (weight 4 of stage/week 1 represents the first moon month)</a:t>
            </a:r>
          </a:p>
        </p:txBody>
      </p:sp>
    </p:spTree>
    <p:extLst>
      <p:ext uri="{BB962C8B-B14F-4D97-AF65-F5344CB8AC3E}">
        <p14:creationId xmlns:p14="http://schemas.microsoft.com/office/powerpoint/2010/main" val="324994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645845-BE89-F0CC-5D73-53A05C900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7A06C25-46F9-47F0-A2AF-9A959EA6C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 Modelling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CC9A38A4-4E3C-A35C-4FB8-71DBF9A230F0}"/>
              </a:ext>
            </a:extLst>
          </p:cNvPr>
          <p:cNvSpPr/>
          <p:nvPr/>
        </p:nvSpPr>
        <p:spPr>
          <a:xfrm rot="3682932">
            <a:off x="3400214" y="4094934"/>
            <a:ext cx="1062764" cy="4957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24785"/>
                </a:moveTo>
                <a:lnTo>
                  <a:pt x="1062764" y="24785"/>
                </a:lnTo>
              </a:path>
            </a:pathLst>
          </a:custGeom>
          <a:noFill/>
        </p:spPr>
        <p:style>
          <a:lnRef idx="2">
            <a:schemeClr val="dk2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GB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3824039D-212E-88D1-0DF3-B514974F6B02}"/>
              </a:ext>
            </a:extLst>
          </p:cNvPr>
          <p:cNvSpPr/>
          <p:nvPr/>
        </p:nvSpPr>
        <p:spPr>
          <a:xfrm rot="1312526">
            <a:off x="3984630" y="3328832"/>
            <a:ext cx="759376" cy="4957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24785"/>
                </a:moveTo>
                <a:lnTo>
                  <a:pt x="759376" y="24785"/>
                </a:lnTo>
              </a:path>
            </a:pathLst>
          </a:custGeom>
          <a:noFill/>
        </p:spPr>
        <p:style>
          <a:lnRef idx="2">
            <a:schemeClr val="dk2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2251B56-7275-530D-AA2F-30B45FCF9B85}"/>
              </a:ext>
            </a:extLst>
          </p:cNvPr>
          <p:cNvSpPr/>
          <p:nvPr/>
        </p:nvSpPr>
        <p:spPr>
          <a:xfrm rot="20287474">
            <a:off x="3984630" y="2454071"/>
            <a:ext cx="759376" cy="4957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24785"/>
                </a:moveTo>
                <a:lnTo>
                  <a:pt x="759376" y="24785"/>
                </a:lnTo>
              </a:path>
            </a:pathLst>
          </a:custGeom>
          <a:noFill/>
        </p:spPr>
        <p:style>
          <a:lnRef idx="2">
            <a:schemeClr val="dk2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613364C-7FF3-A41D-97D2-8B80309DB9E5}"/>
              </a:ext>
            </a:extLst>
          </p:cNvPr>
          <p:cNvSpPr/>
          <p:nvPr/>
        </p:nvSpPr>
        <p:spPr>
          <a:xfrm rot="17917068">
            <a:off x="3400214" y="1687968"/>
            <a:ext cx="1062764" cy="4957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24785"/>
                </a:moveTo>
                <a:lnTo>
                  <a:pt x="1062764" y="24785"/>
                </a:lnTo>
              </a:path>
            </a:pathLst>
          </a:custGeom>
          <a:noFill/>
        </p:spPr>
        <p:style>
          <a:lnRef idx="2">
            <a:schemeClr val="dk2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F3FAD22-1CD3-52E8-5778-B721E391A0F2}"/>
              </a:ext>
            </a:extLst>
          </p:cNvPr>
          <p:cNvSpPr/>
          <p:nvPr/>
        </p:nvSpPr>
        <p:spPr>
          <a:xfrm>
            <a:off x="2419305" y="2060590"/>
            <a:ext cx="1711292" cy="1711292"/>
          </a:xfrm>
          <a:prstGeom prst="ellipse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GB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7DC9DD4-9AC1-3CAE-62B6-0C2914B7FEEE}"/>
              </a:ext>
            </a:extLst>
          </p:cNvPr>
          <p:cNvSpPr/>
          <p:nvPr/>
        </p:nvSpPr>
        <p:spPr>
          <a:xfrm>
            <a:off x="3856956" y="60005"/>
            <a:ext cx="1263459" cy="1263459"/>
          </a:xfrm>
          <a:custGeom>
            <a:avLst/>
            <a:gdLst>
              <a:gd name="connsiteX0" fmla="*/ 0 w 1263459"/>
              <a:gd name="connsiteY0" fmla="*/ 631730 h 1263459"/>
              <a:gd name="connsiteX1" fmla="*/ 631730 w 1263459"/>
              <a:gd name="connsiteY1" fmla="*/ 0 h 1263459"/>
              <a:gd name="connsiteX2" fmla="*/ 1263460 w 1263459"/>
              <a:gd name="connsiteY2" fmla="*/ 631730 h 1263459"/>
              <a:gd name="connsiteX3" fmla="*/ 631730 w 1263459"/>
              <a:gd name="connsiteY3" fmla="*/ 1263460 h 1263459"/>
              <a:gd name="connsiteX4" fmla="*/ 0 w 1263459"/>
              <a:gd name="connsiteY4" fmla="*/ 631730 h 1263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3459" h="1263459">
                <a:moveTo>
                  <a:pt x="0" y="631730"/>
                </a:moveTo>
                <a:cubicBezTo>
                  <a:pt x="0" y="282835"/>
                  <a:pt x="282835" y="0"/>
                  <a:pt x="631730" y="0"/>
                </a:cubicBezTo>
                <a:cubicBezTo>
                  <a:pt x="980625" y="0"/>
                  <a:pt x="1263460" y="282835"/>
                  <a:pt x="1263460" y="631730"/>
                </a:cubicBezTo>
                <a:cubicBezTo>
                  <a:pt x="1263460" y="980625"/>
                  <a:pt x="980625" y="1263460"/>
                  <a:pt x="631730" y="1263460"/>
                </a:cubicBezTo>
                <a:cubicBezTo>
                  <a:pt x="282835" y="1263460"/>
                  <a:pt x="0" y="980625"/>
                  <a:pt x="0" y="631730"/>
                </a:cubicBezTo>
                <a:close/>
              </a:path>
            </a:pathLst>
          </a:custGeom>
          <a:solidFill>
            <a:schemeClr val="accent5">
              <a:lumMod val="90000"/>
            </a:schemeClr>
          </a:solidFill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93284" tIns="193284" rIns="193284" bIns="193284" numCol="1" spcCol="1270" anchor="ctr" anchorCtr="0">
            <a:noAutofit/>
          </a:bodyPr>
          <a:lstStyle/>
          <a:p>
            <a:pPr marL="0" lvl="0" indent="0"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1300" b="1" kern="1200" dirty="0"/>
              <a:t>Battery &amp; Powertrain</a:t>
            </a:r>
            <a:endParaRPr lang="en-GB" sz="1300" kern="120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5F9543B-1095-DD04-AD30-276ED83FAE11}"/>
              </a:ext>
            </a:extLst>
          </p:cNvPr>
          <p:cNvSpPr/>
          <p:nvPr/>
        </p:nvSpPr>
        <p:spPr>
          <a:xfrm>
            <a:off x="5246761" y="60005"/>
            <a:ext cx="4473502" cy="1263459"/>
          </a:xfrm>
          <a:custGeom>
            <a:avLst/>
            <a:gdLst>
              <a:gd name="connsiteX0" fmla="*/ 0 w 1895188"/>
              <a:gd name="connsiteY0" fmla="*/ 0 h 1263459"/>
              <a:gd name="connsiteX1" fmla="*/ 1895188 w 1895188"/>
              <a:gd name="connsiteY1" fmla="*/ 0 h 1263459"/>
              <a:gd name="connsiteX2" fmla="*/ 1895188 w 1895188"/>
              <a:gd name="connsiteY2" fmla="*/ 1263459 h 1263459"/>
              <a:gd name="connsiteX3" fmla="*/ 0 w 1895188"/>
              <a:gd name="connsiteY3" fmla="*/ 1263459 h 1263459"/>
              <a:gd name="connsiteX4" fmla="*/ 0 w 1895188"/>
              <a:gd name="connsiteY4" fmla="*/ 0 h 1263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5188" h="1263459">
                <a:moveTo>
                  <a:pt x="0" y="0"/>
                </a:moveTo>
                <a:lnTo>
                  <a:pt x="1895188" y="0"/>
                </a:lnTo>
                <a:lnTo>
                  <a:pt x="1895188" y="1263459"/>
                </a:lnTo>
                <a:lnTo>
                  <a:pt x="0" y="126345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2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57150" lvl="1" indent="-57150" algn="l" defTabSz="4000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GB" sz="1100" b="1" kern="1200" dirty="0"/>
              <a:t>Chemistries: </a:t>
            </a:r>
            <a:r>
              <a:rPr lang="en-GB" sz="1100" b="0" kern="1200" dirty="0"/>
              <a:t>Li-ion (NMC, LFP, etc.)</a:t>
            </a:r>
          </a:p>
          <a:p>
            <a:pPr marL="57150" lvl="1" indent="-57150" algn="l" defTabSz="4000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GB" sz="1100" b="1" kern="1200" dirty="0"/>
              <a:t>Parameters: </a:t>
            </a:r>
            <a:r>
              <a:rPr lang="en-GB" sz="1100" b="0" kern="1200" dirty="0"/>
              <a:t>capacity (kWh), SoC dynamics,  charge/discharge limits (kW)</a:t>
            </a:r>
          </a:p>
          <a:p>
            <a:pPr marL="57150" lvl="1" indent="-57150" algn="l" defTabSz="4000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GB" sz="1100" b="1" kern="1200" dirty="0">
                <a:solidFill>
                  <a:srgbClr val="C00000"/>
                </a:solidFill>
              </a:rPr>
              <a:t>Degradation: </a:t>
            </a:r>
            <a:r>
              <a:rPr lang="en-GB" sz="1100" b="0" kern="1200" dirty="0">
                <a:solidFill>
                  <a:srgbClr val="C00000"/>
                </a:solidFill>
              </a:rPr>
              <a:t>aging factors (SoC, cycles, temperature)</a:t>
            </a:r>
          </a:p>
          <a:p>
            <a:pPr marL="57150" lvl="1" indent="-57150" algn="l" defTabSz="4000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GB" sz="1100" b="1" kern="1200" dirty="0">
                <a:solidFill>
                  <a:srgbClr val="C00000"/>
                </a:solidFill>
              </a:rPr>
              <a:t>Efficiency: </a:t>
            </a:r>
            <a:r>
              <a:rPr lang="en-GB" sz="1100" kern="1200" dirty="0">
                <a:solidFill>
                  <a:srgbClr val="C00000"/>
                </a:solidFill>
              </a:rPr>
              <a:t>motors 77-90%, regenerative braking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62F9305-B956-9A9C-0804-A2BFC611AD3C}"/>
              </a:ext>
            </a:extLst>
          </p:cNvPr>
          <p:cNvSpPr/>
          <p:nvPr/>
        </p:nvSpPr>
        <p:spPr>
          <a:xfrm>
            <a:off x="4671181" y="1470283"/>
            <a:ext cx="1263459" cy="1263459"/>
          </a:xfrm>
          <a:custGeom>
            <a:avLst/>
            <a:gdLst>
              <a:gd name="connsiteX0" fmla="*/ 0 w 1263459"/>
              <a:gd name="connsiteY0" fmla="*/ 631730 h 1263459"/>
              <a:gd name="connsiteX1" fmla="*/ 631730 w 1263459"/>
              <a:gd name="connsiteY1" fmla="*/ 0 h 1263459"/>
              <a:gd name="connsiteX2" fmla="*/ 1263460 w 1263459"/>
              <a:gd name="connsiteY2" fmla="*/ 631730 h 1263459"/>
              <a:gd name="connsiteX3" fmla="*/ 631730 w 1263459"/>
              <a:gd name="connsiteY3" fmla="*/ 1263460 h 1263459"/>
              <a:gd name="connsiteX4" fmla="*/ 0 w 1263459"/>
              <a:gd name="connsiteY4" fmla="*/ 631730 h 1263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3459" h="1263459">
                <a:moveTo>
                  <a:pt x="0" y="631730"/>
                </a:moveTo>
                <a:cubicBezTo>
                  <a:pt x="0" y="282835"/>
                  <a:pt x="282835" y="0"/>
                  <a:pt x="631730" y="0"/>
                </a:cubicBezTo>
                <a:cubicBezTo>
                  <a:pt x="980625" y="0"/>
                  <a:pt x="1263460" y="282835"/>
                  <a:pt x="1263460" y="631730"/>
                </a:cubicBezTo>
                <a:cubicBezTo>
                  <a:pt x="1263460" y="980625"/>
                  <a:pt x="980625" y="1263460"/>
                  <a:pt x="631730" y="1263460"/>
                </a:cubicBezTo>
                <a:cubicBezTo>
                  <a:pt x="282835" y="1263460"/>
                  <a:pt x="0" y="980625"/>
                  <a:pt x="0" y="631730"/>
                </a:cubicBezTo>
                <a:close/>
              </a:path>
            </a:pathLst>
          </a:custGeom>
          <a:solidFill>
            <a:schemeClr val="accent4">
              <a:lumMod val="90000"/>
            </a:schemeClr>
          </a:solidFill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93284" tIns="193284" rIns="193284" bIns="193284" numCol="1" spcCol="1270" anchor="ctr" anchorCtr="0">
            <a:noAutofit/>
          </a:bodyPr>
          <a:lstStyle/>
          <a:p>
            <a:pPr marL="0" lvl="0" indent="0"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1300" kern="1200" dirty="0"/>
              <a:t>Mobility &amp; Charging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6ADEC68-3264-6AF4-352B-C10BE017F890}"/>
              </a:ext>
            </a:extLst>
          </p:cNvPr>
          <p:cNvSpPr/>
          <p:nvPr/>
        </p:nvSpPr>
        <p:spPr>
          <a:xfrm>
            <a:off x="6060985" y="1470283"/>
            <a:ext cx="3659278" cy="1263459"/>
          </a:xfrm>
          <a:custGeom>
            <a:avLst/>
            <a:gdLst>
              <a:gd name="connsiteX0" fmla="*/ 0 w 1895188"/>
              <a:gd name="connsiteY0" fmla="*/ 0 h 1263459"/>
              <a:gd name="connsiteX1" fmla="*/ 1895188 w 1895188"/>
              <a:gd name="connsiteY1" fmla="*/ 0 h 1263459"/>
              <a:gd name="connsiteX2" fmla="*/ 1895188 w 1895188"/>
              <a:gd name="connsiteY2" fmla="*/ 1263459 h 1263459"/>
              <a:gd name="connsiteX3" fmla="*/ 0 w 1895188"/>
              <a:gd name="connsiteY3" fmla="*/ 1263459 h 1263459"/>
              <a:gd name="connsiteX4" fmla="*/ 0 w 1895188"/>
              <a:gd name="connsiteY4" fmla="*/ 0 h 1263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5188" h="1263459">
                <a:moveTo>
                  <a:pt x="0" y="0"/>
                </a:moveTo>
                <a:lnTo>
                  <a:pt x="1895188" y="0"/>
                </a:lnTo>
                <a:lnTo>
                  <a:pt x="1895188" y="1263459"/>
                </a:lnTo>
                <a:lnTo>
                  <a:pt x="0" y="126345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2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57150" lvl="1" indent="-57150" algn="l" defTabSz="4000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GB" sz="1100" b="1" kern="1200" dirty="0"/>
              <a:t>Trip profiles: </a:t>
            </a:r>
            <a:r>
              <a:rPr lang="en-GB" sz="1100" kern="1200" dirty="0"/>
              <a:t>departure/arrival, mileage, SoC at return</a:t>
            </a:r>
          </a:p>
          <a:p>
            <a:pPr marL="57150" lvl="1" indent="-57150" algn="l" defTabSz="4000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GB" sz="1100" b="1" kern="1200" dirty="0"/>
              <a:t>Availability windows: </a:t>
            </a:r>
            <a:r>
              <a:rPr lang="en-GB" sz="1100" kern="1200" dirty="0"/>
              <a:t>connected vs. driving</a:t>
            </a:r>
          </a:p>
          <a:p>
            <a:pPr marL="57150" lvl="1" indent="-57150" algn="l" defTabSz="4000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GB" sz="1100" b="1" kern="1200" dirty="0"/>
              <a:t>Charging modes: </a:t>
            </a:r>
            <a:r>
              <a:rPr lang="en-GB" sz="1100" kern="1200" dirty="0"/>
              <a:t>uncontrolled, smart (V1G), bidirectional (V2H, V2G)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AF651AD-237D-A679-B3BF-96E62B9CCAAA}"/>
              </a:ext>
            </a:extLst>
          </p:cNvPr>
          <p:cNvSpPr/>
          <p:nvPr/>
        </p:nvSpPr>
        <p:spPr>
          <a:xfrm>
            <a:off x="4671181" y="3098731"/>
            <a:ext cx="1263459" cy="1263459"/>
          </a:xfrm>
          <a:custGeom>
            <a:avLst/>
            <a:gdLst>
              <a:gd name="connsiteX0" fmla="*/ 0 w 1263459"/>
              <a:gd name="connsiteY0" fmla="*/ 631730 h 1263459"/>
              <a:gd name="connsiteX1" fmla="*/ 631730 w 1263459"/>
              <a:gd name="connsiteY1" fmla="*/ 0 h 1263459"/>
              <a:gd name="connsiteX2" fmla="*/ 1263460 w 1263459"/>
              <a:gd name="connsiteY2" fmla="*/ 631730 h 1263459"/>
              <a:gd name="connsiteX3" fmla="*/ 631730 w 1263459"/>
              <a:gd name="connsiteY3" fmla="*/ 1263460 h 1263459"/>
              <a:gd name="connsiteX4" fmla="*/ 0 w 1263459"/>
              <a:gd name="connsiteY4" fmla="*/ 631730 h 1263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3459" h="1263459">
                <a:moveTo>
                  <a:pt x="0" y="631730"/>
                </a:moveTo>
                <a:cubicBezTo>
                  <a:pt x="0" y="282835"/>
                  <a:pt x="282835" y="0"/>
                  <a:pt x="631730" y="0"/>
                </a:cubicBezTo>
                <a:cubicBezTo>
                  <a:pt x="980625" y="0"/>
                  <a:pt x="1263460" y="282835"/>
                  <a:pt x="1263460" y="631730"/>
                </a:cubicBezTo>
                <a:cubicBezTo>
                  <a:pt x="1263460" y="980625"/>
                  <a:pt x="980625" y="1263460"/>
                  <a:pt x="631730" y="1263460"/>
                </a:cubicBezTo>
                <a:cubicBezTo>
                  <a:pt x="282835" y="1263460"/>
                  <a:pt x="0" y="980625"/>
                  <a:pt x="0" y="631730"/>
                </a:cubicBezTo>
                <a:close/>
              </a:path>
            </a:pathLst>
          </a:custGeom>
          <a:solidFill>
            <a:schemeClr val="accent6">
              <a:lumMod val="90000"/>
            </a:schemeClr>
          </a:solidFill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93284" tIns="193284" rIns="193284" bIns="193284" numCol="1" spcCol="1270" anchor="ctr" anchorCtr="0">
            <a:noAutofit/>
          </a:bodyPr>
          <a:lstStyle/>
          <a:p>
            <a:pPr marL="0" lvl="0" indent="0"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1300" kern="1200" dirty="0"/>
              <a:t>Flexibility &amp; System Roles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9E02819-4125-FFE3-0AF8-2CB31BB216A4}"/>
              </a:ext>
            </a:extLst>
          </p:cNvPr>
          <p:cNvSpPr/>
          <p:nvPr/>
        </p:nvSpPr>
        <p:spPr>
          <a:xfrm>
            <a:off x="6060985" y="3098731"/>
            <a:ext cx="3659277" cy="1263459"/>
          </a:xfrm>
          <a:custGeom>
            <a:avLst/>
            <a:gdLst>
              <a:gd name="connsiteX0" fmla="*/ 0 w 1895188"/>
              <a:gd name="connsiteY0" fmla="*/ 0 h 1263459"/>
              <a:gd name="connsiteX1" fmla="*/ 1895188 w 1895188"/>
              <a:gd name="connsiteY1" fmla="*/ 0 h 1263459"/>
              <a:gd name="connsiteX2" fmla="*/ 1895188 w 1895188"/>
              <a:gd name="connsiteY2" fmla="*/ 1263459 h 1263459"/>
              <a:gd name="connsiteX3" fmla="*/ 0 w 1895188"/>
              <a:gd name="connsiteY3" fmla="*/ 1263459 h 1263459"/>
              <a:gd name="connsiteX4" fmla="*/ 0 w 1895188"/>
              <a:gd name="connsiteY4" fmla="*/ 0 h 1263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5188" h="1263459">
                <a:moveTo>
                  <a:pt x="0" y="0"/>
                </a:moveTo>
                <a:lnTo>
                  <a:pt x="1895188" y="0"/>
                </a:lnTo>
                <a:lnTo>
                  <a:pt x="1895188" y="1263459"/>
                </a:lnTo>
                <a:lnTo>
                  <a:pt x="0" y="126345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2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57150" lvl="1" indent="-57150" algn="l" defTabSz="4000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GB" sz="1100" b="1" kern="1200" dirty="0"/>
              <a:t>Household: </a:t>
            </a:r>
            <a:r>
              <a:rPr lang="en-GB" sz="1100" kern="1200" dirty="0"/>
              <a:t>bill savings, solar PV self-consumption, smart scheduling</a:t>
            </a:r>
          </a:p>
          <a:p>
            <a:pPr marL="57150" lvl="1" indent="-57150" algn="l" defTabSz="4000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GB" sz="1100" b="1" kern="1200" dirty="0"/>
              <a:t>Aggregator: </a:t>
            </a:r>
            <a:r>
              <a:rPr lang="en-GB" sz="1100" kern="1200" dirty="0"/>
              <a:t>fleet optimisation, market participation (balancing, reserves)</a:t>
            </a:r>
          </a:p>
          <a:p>
            <a:pPr marL="57150" lvl="1" indent="-57150" algn="l" defTabSz="4000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GB" sz="1100" b="1" kern="1200" dirty="0"/>
              <a:t>System: </a:t>
            </a:r>
            <a:r>
              <a:rPr lang="en-GB" sz="1100" kern="1200" dirty="0"/>
              <a:t>EVs as flexible demand/storage for adequacy &amp; congestion relief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E24EEF9F-84F7-DEF7-B3E8-3250D595DA12}"/>
              </a:ext>
            </a:extLst>
          </p:cNvPr>
          <p:cNvSpPr/>
          <p:nvPr/>
        </p:nvSpPr>
        <p:spPr>
          <a:xfrm>
            <a:off x="3856956" y="4509009"/>
            <a:ext cx="1263459" cy="1263459"/>
          </a:xfrm>
          <a:custGeom>
            <a:avLst/>
            <a:gdLst>
              <a:gd name="connsiteX0" fmla="*/ 0 w 1263459"/>
              <a:gd name="connsiteY0" fmla="*/ 631730 h 1263459"/>
              <a:gd name="connsiteX1" fmla="*/ 631730 w 1263459"/>
              <a:gd name="connsiteY1" fmla="*/ 0 h 1263459"/>
              <a:gd name="connsiteX2" fmla="*/ 1263460 w 1263459"/>
              <a:gd name="connsiteY2" fmla="*/ 631730 h 1263459"/>
              <a:gd name="connsiteX3" fmla="*/ 631730 w 1263459"/>
              <a:gd name="connsiteY3" fmla="*/ 1263460 h 1263459"/>
              <a:gd name="connsiteX4" fmla="*/ 0 w 1263459"/>
              <a:gd name="connsiteY4" fmla="*/ 631730 h 1263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3459" h="1263459">
                <a:moveTo>
                  <a:pt x="0" y="631730"/>
                </a:moveTo>
                <a:cubicBezTo>
                  <a:pt x="0" y="282835"/>
                  <a:pt x="282835" y="0"/>
                  <a:pt x="631730" y="0"/>
                </a:cubicBezTo>
                <a:cubicBezTo>
                  <a:pt x="980625" y="0"/>
                  <a:pt x="1263460" y="282835"/>
                  <a:pt x="1263460" y="631730"/>
                </a:cubicBezTo>
                <a:cubicBezTo>
                  <a:pt x="1263460" y="980625"/>
                  <a:pt x="980625" y="1263460"/>
                  <a:pt x="631730" y="1263460"/>
                </a:cubicBezTo>
                <a:cubicBezTo>
                  <a:pt x="282835" y="1263460"/>
                  <a:pt x="0" y="980625"/>
                  <a:pt x="0" y="63173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93284" tIns="193284" rIns="193284" bIns="193284" numCol="1" spcCol="1270" anchor="ctr" anchorCtr="0">
            <a:noAutofit/>
          </a:bodyPr>
          <a:lstStyle/>
          <a:p>
            <a:pPr marL="0" lvl="0" indent="0"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1300" kern="1200" dirty="0"/>
              <a:t>Financial &amp; Economic Features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0A5C2F8-7FC3-7E38-E6DB-85EAFD6F3827}"/>
              </a:ext>
            </a:extLst>
          </p:cNvPr>
          <p:cNvSpPr/>
          <p:nvPr/>
        </p:nvSpPr>
        <p:spPr>
          <a:xfrm>
            <a:off x="5246761" y="4509009"/>
            <a:ext cx="4473502" cy="1263459"/>
          </a:xfrm>
          <a:custGeom>
            <a:avLst/>
            <a:gdLst>
              <a:gd name="connsiteX0" fmla="*/ 0 w 1895188"/>
              <a:gd name="connsiteY0" fmla="*/ 0 h 1263459"/>
              <a:gd name="connsiteX1" fmla="*/ 1895188 w 1895188"/>
              <a:gd name="connsiteY1" fmla="*/ 0 h 1263459"/>
              <a:gd name="connsiteX2" fmla="*/ 1895188 w 1895188"/>
              <a:gd name="connsiteY2" fmla="*/ 1263459 h 1263459"/>
              <a:gd name="connsiteX3" fmla="*/ 0 w 1895188"/>
              <a:gd name="connsiteY3" fmla="*/ 1263459 h 1263459"/>
              <a:gd name="connsiteX4" fmla="*/ 0 w 1895188"/>
              <a:gd name="connsiteY4" fmla="*/ 0 h 1263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5188" h="1263459">
                <a:moveTo>
                  <a:pt x="0" y="0"/>
                </a:moveTo>
                <a:lnTo>
                  <a:pt x="1895188" y="0"/>
                </a:lnTo>
                <a:lnTo>
                  <a:pt x="1895188" y="1263459"/>
                </a:lnTo>
                <a:lnTo>
                  <a:pt x="0" y="126345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2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57150" lvl="1" indent="-57150" algn="l" defTabSz="4000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GB" sz="1100" b="1" kern="1200" dirty="0"/>
              <a:t>Tariff structures: </a:t>
            </a:r>
            <a:r>
              <a:rPr lang="en-GB" sz="1100" kern="1200" dirty="0"/>
              <a:t>spot/TOU, network fees, </a:t>
            </a:r>
            <a:r>
              <a:rPr lang="en-GB" sz="1100" kern="1200" dirty="0">
                <a:solidFill>
                  <a:srgbClr val="C00000"/>
                </a:solidFill>
              </a:rPr>
              <a:t>taxes, incentives</a:t>
            </a:r>
          </a:p>
          <a:p>
            <a:pPr marL="57150" lvl="1" indent="-57150" algn="l" defTabSz="4000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GB" sz="1100" b="1" kern="1200" dirty="0"/>
              <a:t>Peak power charges: </a:t>
            </a:r>
            <a:r>
              <a:rPr lang="en-GB" sz="1100" kern="1200" dirty="0"/>
              <a:t>monthly demand charges, capacity subscription</a:t>
            </a:r>
          </a:p>
          <a:p>
            <a:pPr marL="57150" lvl="1" indent="-57150" algn="l" defTabSz="4000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GB" sz="1100" b="1" kern="1200" dirty="0"/>
              <a:t>Market revenue: </a:t>
            </a:r>
            <a:r>
              <a:rPr lang="en-GB" sz="1100" kern="1200" dirty="0"/>
              <a:t>exports (V2G), </a:t>
            </a:r>
            <a:r>
              <a:rPr lang="en-GB" sz="1100" kern="1200" dirty="0">
                <a:solidFill>
                  <a:srgbClr val="C00000"/>
                </a:solidFill>
              </a:rPr>
              <a:t>ancillary &amp; capacity markets</a:t>
            </a:r>
          </a:p>
          <a:p>
            <a:pPr marL="57150" lvl="1" indent="-57150" algn="l" defTabSz="4000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GB" sz="1100" b="1" kern="1200" dirty="0">
                <a:solidFill>
                  <a:srgbClr val="C00000"/>
                </a:solidFill>
              </a:rPr>
              <a:t>Additional costs: </a:t>
            </a:r>
            <a:r>
              <a:rPr lang="en-GB" sz="1100" kern="1200" dirty="0">
                <a:solidFill>
                  <a:srgbClr val="C00000"/>
                </a:solidFill>
              </a:rPr>
              <a:t>battery degradation/replacement, penalties for non-delivery, tariffs</a:t>
            </a:r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273BB5AF-9EBB-A8BE-C32D-C0C5C8670199}"/>
              </a:ext>
            </a:extLst>
          </p:cNvPr>
          <p:cNvSpPr txBox="1">
            <a:spLocks/>
          </p:cNvSpPr>
          <p:nvPr/>
        </p:nvSpPr>
        <p:spPr>
          <a:xfrm>
            <a:off x="156117" y="5461422"/>
            <a:ext cx="3181815" cy="371053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100" dirty="0">
                <a:solidFill>
                  <a:srgbClr val="C00000"/>
                </a:solidFill>
                <a:latin typeface="+mn-lt"/>
              </a:rPr>
              <a:t>* </a:t>
            </a:r>
            <a:r>
              <a:rPr lang="en-US" sz="1100" b="1" i="1" dirty="0">
                <a:solidFill>
                  <a:srgbClr val="C00000"/>
                </a:solidFill>
                <a:latin typeface="+mn-lt"/>
              </a:rPr>
              <a:t>To be expanded</a:t>
            </a:r>
            <a:endParaRPr lang="en-US" sz="1100" i="1" dirty="0">
              <a:solidFill>
                <a:srgbClr val="C0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13967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13" grpId="0" animBg="1"/>
      <p:bldP spid="14" grpId="0"/>
      <p:bldP spid="15" grpId="0" animBg="1"/>
      <p:bldP spid="16" grpId="0"/>
      <p:bldP spid="17" grpId="0" animBg="1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A1CA1C-8441-BA9E-9AF4-07DCDF069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Output results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9F210648-6FAE-D15C-EF3C-1D3443F6922C}"/>
              </a:ext>
            </a:extLst>
          </p:cNvPr>
          <p:cNvSpPr txBox="1">
            <a:spLocks/>
          </p:cNvSpPr>
          <p:nvPr/>
        </p:nvSpPr>
        <p:spPr>
          <a:xfrm>
            <a:off x="646938" y="1558734"/>
            <a:ext cx="9017451" cy="3868368"/>
          </a:xfrm>
          <a:prstGeom prst="rect">
            <a:avLst/>
          </a:prstGeom>
        </p:spPr>
        <p:txBody>
          <a:bodyPr>
            <a:normAutofit/>
          </a:bodyPr>
          <a:lstStyle>
            <a:lvl1pPr marL="216000" indent="-216000" algn="l" defTabSz="518419" rtl="0" eaLnBrk="1" latinLnBrk="0" hangingPunct="1">
              <a:lnSpc>
                <a:spcPct val="120000"/>
              </a:lnSpc>
              <a:spcBef>
                <a:spcPts val="1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4000" indent="-216000" algn="l" defTabSz="518419" rtl="0" eaLnBrk="1" latinLnBrk="0" hangingPunct="1">
              <a:lnSpc>
                <a:spcPct val="120000"/>
              </a:lnSpc>
              <a:spcBef>
                <a:spcPts val="6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92000" indent="-216000" algn="l" defTabSz="518419" rtl="0" eaLnBrk="1" latinLnBrk="0" hangingPunct="1">
              <a:lnSpc>
                <a:spcPct val="120000"/>
              </a:lnSpc>
              <a:spcBef>
                <a:spcPts val="6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0000" indent="-216000" algn="l" defTabSz="518419" rtl="0" eaLnBrk="1" latinLnBrk="0" hangingPunct="1">
              <a:lnSpc>
                <a:spcPct val="120000"/>
              </a:lnSpc>
              <a:spcBef>
                <a:spcPts val="6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000" indent="-216000" algn="l" defTabSz="518419" rtl="0" eaLnBrk="1" latinLnBrk="0" hangingPunct="1">
              <a:lnSpc>
                <a:spcPct val="120000"/>
              </a:lnSpc>
              <a:spcBef>
                <a:spcPts val="6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51305" indent="-259210" algn="l" defTabSz="518419" rtl="0" eaLnBrk="1" latinLnBrk="0" hangingPunct="1">
              <a:spcBef>
                <a:spcPct val="20000"/>
              </a:spcBef>
              <a:buFont typeface="Arial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69724" indent="-259210" algn="l" defTabSz="518419" rtl="0" eaLnBrk="1" latinLnBrk="0" hangingPunct="1">
              <a:spcBef>
                <a:spcPct val="20000"/>
              </a:spcBef>
              <a:buFont typeface="Arial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88143" indent="-259210" algn="l" defTabSz="518419" rtl="0" eaLnBrk="1" latinLnBrk="0" hangingPunct="1">
              <a:spcBef>
                <a:spcPct val="20000"/>
              </a:spcBef>
              <a:buFont typeface="Arial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06562" indent="-259210" algn="l" defTabSz="518419" rtl="0" eaLnBrk="1" latinLnBrk="0" hangingPunct="1">
              <a:spcBef>
                <a:spcPct val="20000"/>
              </a:spcBef>
              <a:buFont typeface="Arial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070C0"/>
                </a:solidFill>
              </a:rPr>
              <a:t>Investment</a:t>
            </a:r>
            <a:r>
              <a:rPr lang="en-US" sz="1800" dirty="0"/>
              <a:t>: (generation, storage, electric lines, and heat pipes) investment decisions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070C0"/>
                </a:solidFill>
              </a:rPr>
              <a:t>Operation</a:t>
            </a:r>
            <a:r>
              <a:rPr lang="en-US" sz="1800" dirty="0"/>
              <a:t>: unit output and aggregation by technologies (thermal, ESS, RES), RES curtailment, electric line, and heat pipe flows, node voltage angles, ESS inventory levels, power and heat not served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6">
                    <a:lumMod val="25000"/>
                  </a:schemeClr>
                </a:solidFill>
              </a:rPr>
              <a:t>Marginal</a:t>
            </a:r>
            <a:r>
              <a:rPr lang="en-US" sz="1800" b="1" baseline="30000" dirty="0">
                <a:solidFill>
                  <a:srgbClr val="0070C0"/>
                </a:solidFill>
              </a:rPr>
              <a:t> </a:t>
            </a:r>
            <a:r>
              <a:rPr lang="en-US" sz="1800" baseline="30000" dirty="0">
                <a:solidFill>
                  <a:schemeClr val="accent6">
                    <a:lumMod val="25000"/>
                  </a:schemeClr>
                </a:solidFill>
              </a:rPr>
              <a:t>1</a:t>
            </a:r>
            <a:r>
              <a:rPr lang="en-US" sz="1800" baseline="30000" dirty="0"/>
              <a:t> </a:t>
            </a:r>
            <a:r>
              <a:rPr lang="en-US" sz="1800" dirty="0"/>
              <a:t>: Locational Short-Run Marginal Costs (LSRMC), stored energy value, and minimum RES value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070C0"/>
                </a:solidFill>
              </a:rPr>
              <a:t>Economic</a:t>
            </a:r>
            <a:r>
              <a:rPr lang="en-US" sz="1800" dirty="0"/>
              <a:t>: investment (ROI, IRR, etc.), operation (variable, maintenance, etc.), and reliability costs and revenues from operation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070C0"/>
                </a:solidFill>
              </a:rPr>
              <a:t>Flexibility</a:t>
            </a:r>
            <a:r>
              <a:rPr lang="en-US" sz="1800" dirty="0"/>
              <a:t>: flexibility provided by demand, by the different generation and consumption technologies, and by power not served</a:t>
            </a: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1591BB0A-9384-75BE-A0FB-A7074DD40E39}"/>
              </a:ext>
            </a:extLst>
          </p:cNvPr>
          <p:cNvSpPr txBox="1">
            <a:spLocks/>
          </p:cNvSpPr>
          <p:nvPr/>
        </p:nvSpPr>
        <p:spPr>
          <a:xfrm>
            <a:off x="0" y="5427102"/>
            <a:ext cx="8394159" cy="371053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100" dirty="0">
                <a:solidFill>
                  <a:schemeClr val="accent6">
                    <a:lumMod val="25000"/>
                  </a:schemeClr>
                </a:solidFill>
                <a:latin typeface="+mn-lt"/>
              </a:rPr>
              <a:t>1 </a:t>
            </a:r>
            <a:r>
              <a:rPr lang="en-US" sz="1100" b="1" i="1" dirty="0">
                <a:solidFill>
                  <a:schemeClr val="accent6">
                    <a:lumMod val="25000"/>
                  </a:schemeClr>
                </a:solidFill>
                <a:latin typeface="+mn-lt"/>
              </a:rPr>
              <a:t>Computing the marginal information (dual variables) involves solving first with binary variables, fixing them, and rerunning it again</a:t>
            </a:r>
            <a:r>
              <a:rPr lang="en-US" sz="1100" i="1" dirty="0">
                <a:solidFill>
                  <a:schemeClr val="accent6">
                    <a:lumMod val="25000"/>
                  </a:schemeClr>
                </a:solidFill>
                <a:latin typeface="+mn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5288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2301D440-BEB5-0A62-0795-39C3A479AC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1833C22-4B84-C749-5743-F33F78A8987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dirty="0"/>
              <a:t>Case studies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B3115C5-DE1F-7711-75BC-900FDDA1FB4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6F95A6-E960-90FE-F03B-5D0225ED6952}"/>
              </a:ext>
            </a:extLst>
          </p:cNvPr>
          <p:cNvSpPr txBox="1"/>
          <p:nvPr/>
        </p:nvSpPr>
        <p:spPr>
          <a:xfrm>
            <a:off x="602166" y="550127"/>
            <a:ext cx="1846889" cy="1021556"/>
          </a:xfrm>
          <a:prstGeom prst="round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GB" sz="2000" dirty="0"/>
              <a:t>Introduction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GB" sz="2000" dirty="0"/>
              <a:t>Modelling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000" dirty="0">
                <a:solidFill>
                  <a:schemeClr val="accent1"/>
                </a:solidFill>
              </a:rPr>
              <a:t>Case studies</a:t>
            </a:r>
          </a:p>
        </p:txBody>
      </p:sp>
    </p:spTree>
    <p:extLst>
      <p:ext uri="{BB962C8B-B14F-4D97-AF65-F5344CB8AC3E}">
        <p14:creationId xmlns:p14="http://schemas.microsoft.com/office/powerpoint/2010/main" val="36356793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D6A6E5-2562-8BB8-1E93-318D7D620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55" y="144615"/>
            <a:ext cx="7560000" cy="360000"/>
          </a:xfrm>
        </p:spPr>
        <p:txBody>
          <a:bodyPr/>
          <a:lstStyle/>
          <a:p>
            <a:r>
              <a:rPr lang="sv-SE" dirty="0"/>
              <a:t>Case 0: </a:t>
            </a:r>
            <a:r>
              <a:rPr lang="sv-SE" dirty="0" err="1"/>
              <a:t>Home</a:t>
            </a:r>
            <a:r>
              <a:rPr lang="sv-SE" dirty="0"/>
              <a:t> </a:t>
            </a:r>
            <a:br>
              <a:rPr lang="sv-SE" dirty="0"/>
            </a:br>
            <a:r>
              <a:rPr lang="sv-SE" sz="2800" i="1" dirty="0">
                <a:latin typeface="+mn-lt"/>
              </a:rPr>
              <a:t>(</a:t>
            </a:r>
            <a:r>
              <a:rPr lang="sv-SE" sz="2800" i="1" dirty="0" err="1">
                <a:latin typeface="+mn-lt"/>
              </a:rPr>
              <a:t>Load</a:t>
            </a:r>
            <a:r>
              <a:rPr lang="sv-SE" sz="2800" i="1" dirty="0">
                <a:latin typeface="+mn-lt"/>
              </a:rPr>
              <a:t> + Solar PV)</a:t>
            </a:r>
            <a:endParaRPr lang="en-SE" sz="2800" i="1" dirty="0">
              <a:latin typeface="+mn-l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40EC976-B232-59AE-D44C-FFCD987CBA0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0656" y="1506267"/>
            <a:ext cx="5148522" cy="28199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29DA753-BD01-187C-E194-6DF118C8FA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676373" y="576237"/>
            <a:ext cx="4691590" cy="2519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8601B4-15C3-BBE2-35F5-7860D9B3C1AA}"/>
              </a:ext>
            </a:extLst>
          </p:cNvPr>
          <p:cNvSpPr txBox="1"/>
          <p:nvPr/>
        </p:nvSpPr>
        <p:spPr>
          <a:xfrm>
            <a:off x="1690998" y="4483433"/>
            <a:ext cx="2594556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GB" sz="1600" dirty="0"/>
              <a:t>+ production/electricity buy</a:t>
            </a:r>
          </a:p>
          <a:p>
            <a:pPr algn="l"/>
            <a:r>
              <a:rPr lang="en-GB" sz="1600" dirty="0"/>
              <a:t>- consumption/electricity sell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CA1278-E84F-9716-868F-B31C78551024}"/>
              </a:ext>
            </a:extLst>
          </p:cNvPr>
          <p:cNvSpPr txBox="1"/>
          <p:nvPr/>
        </p:nvSpPr>
        <p:spPr>
          <a:xfrm>
            <a:off x="4883428" y="236888"/>
            <a:ext cx="527388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GB" sz="1600" dirty="0"/>
              <a:t>Net demand = solar PV + discharge – charge – Org. demand</a:t>
            </a:r>
          </a:p>
        </p:txBody>
      </p:sp>
    </p:spTree>
    <p:extLst>
      <p:ext uri="{BB962C8B-B14F-4D97-AF65-F5344CB8AC3E}">
        <p14:creationId xmlns:p14="http://schemas.microsoft.com/office/powerpoint/2010/main" val="15824610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D6A6E5-2562-8BB8-1E93-318D7D620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55" y="144615"/>
            <a:ext cx="7560000" cy="360000"/>
          </a:xfrm>
        </p:spPr>
        <p:txBody>
          <a:bodyPr/>
          <a:lstStyle/>
          <a:p>
            <a:r>
              <a:rPr lang="sv-SE" dirty="0"/>
              <a:t>Case 1: </a:t>
            </a:r>
            <a:r>
              <a:rPr lang="sv-SE" dirty="0" err="1"/>
              <a:t>Home</a:t>
            </a:r>
            <a:r>
              <a:rPr lang="sv-SE" dirty="0"/>
              <a:t> + EV</a:t>
            </a:r>
            <a:endParaRPr lang="en-SE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40EC976-B232-59AE-D44C-FFCD987CBA0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0655" y="1506267"/>
            <a:ext cx="5148524" cy="28199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29DA753-BD01-187C-E194-6DF118C8FA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676373" y="576237"/>
            <a:ext cx="4691590" cy="252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980F16-8343-6EE6-F05E-B5303DF4BF8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786143" y="3312475"/>
            <a:ext cx="4581820" cy="252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10D6923-3D5B-5254-580B-E5ECB4DA2CC4}"/>
              </a:ext>
            </a:extLst>
          </p:cNvPr>
          <p:cNvSpPr txBox="1"/>
          <p:nvPr/>
        </p:nvSpPr>
        <p:spPr>
          <a:xfrm>
            <a:off x="4883428" y="236888"/>
            <a:ext cx="527388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GB" sz="1600" dirty="0"/>
              <a:t>Net demand = solar PV + discharge – charge – Org. demand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A267B-7EBB-F61F-AF01-BA12216DFAE6}"/>
              </a:ext>
            </a:extLst>
          </p:cNvPr>
          <p:cNvSpPr txBox="1"/>
          <p:nvPr/>
        </p:nvSpPr>
        <p:spPr>
          <a:xfrm>
            <a:off x="7040328" y="3087277"/>
            <a:ext cx="196367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GB" sz="1600" dirty="0"/>
              <a:t>SOE: State-Of-Energy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C5FD7F-81BA-1B88-8ED1-0FA269A3426D}"/>
              </a:ext>
            </a:extLst>
          </p:cNvPr>
          <p:cNvSpPr txBox="1"/>
          <p:nvPr/>
        </p:nvSpPr>
        <p:spPr>
          <a:xfrm>
            <a:off x="1690998" y="4483433"/>
            <a:ext cx="2594556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GB" sz="1600" dirty="0"/>
              <a:t>+ production/electricity buy</a:t>
            </a:r>
          </a:p>
          <a:p>
            <a:pPr algn="l"/>
            <a:r>
              <a:rPr lang="en-GB" sz="1600" dirty="0"/>
              <a:t>- consumption/electricity sell</a:t>
            </a:r>
          </a:p>
        </p:txBody>
      </p:sp>
    </p:spTree>
    <p:extLst>
      <p:ext uri="{BB962C8B-B14F-4D97-AF65-F5344CB8AC3E}">
        <p14:creationId xmlns:p14="http://schemas.microsoft.com/office/powerpoint/2010/main" val="42324861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D6A6E5-2562-8BB8-1E93-318D7D620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55" y="144615"/>
            <a:ext cx="7560000" cy="360000"/>
          </a:xfrm>
        </p:spPr>
        <p:txBody>
          <a:bodyPr/>
          <a:lstStyle/>
          <a:p>
            <a:r>
              <a:rPr lang="sv-SE" dirty="0"/>
              <a:t>Case 2: </a:t>
            </a:r>
            <a:r>
              <a:rPr lang="sv-SE" dirty="0" err="1"/>
              <a:t>Home</a:t>
            </a:r>
            <a:r>
              <a:rPr lang="sv-SE" dirty="0"/>
              <a:t> + BESS</a:t>
            </a:r>
            <a:endParaRPr lang="en-SE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40EC976-B232-59AE-D44C-FFCD987CBA0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0656" y="1506267"/>
            <a:ext cx="5148522" cy="28199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29DA753-BD01-187C-E194-6DF118C8FA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676371" y="576237"/>
            <a:ext cx="4691592" cy="252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980F16-8343-6EE6-F05E-B5303DF4BF8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786144" y="3249815"/>
            <a:ext cx="4581819" cy="252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E37708-3805-7536-A468-3BF0C1D10134}"/>
              </a:ext>
            </a:extLst>
          </p:cNvPr>
          <p:cNvSpPr txBox="1"/>
          <p:nvPr/>
        </p:nvSpPr>
        <p:spPr>
          <a:xfrm>
            <a:off x="7040328" y="3087277"/>
            <a:ext cx="196367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GB" sz="1600" dirty="0"/>
              <a:t>SOE: State-Of-Energy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077BA4-8124-6F12-7DEA-8DB670E218A5}"/>
              </a:ext>
            </a:extLst>
          </p:cNvPr>
          <p:cNvSpPr txBox="1"/>
          <p:nvPr/>
        </p:nvSpPr>
        <p:spPr>
          <a:xfrm>
            <a:off x="1690998" y="4483433"/>
            <a:ext cx="2594556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GB" sz="1600" dirty="0"/>
              <a:t>+ production/electricity buy</a:t>
            </a:r>
          </a:p>
          <a:p>
            <a:pPr algn="l"/>
            <a:r>
              <a:rPr lang="en-GB" sz="1600" dirty="0"/>
              <a:t>- consumption/electricity sell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14C293-661C-607B-1118-0993BB3BF8A8}"/>
              </a:ext>
            </a:extLst>
          </p:cNvPr>
          <p:cNvSpPr txBox="1"/>
          <p:nvPr/>
        </p:nvSpPr>
        <p:spPr>
          <a:xfrm>
            <a:off x="5094083" y="236888"/>
            <a:ext cx="527388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GB" sz="1600" dirty="0"/>
              <a:t>Net demand = solar PV + discharge – charge – Org. demand</a:t>
            </a:r>
          </a:p>
        </p:txBody>
      </p:sp>
    </p:spTree>
    <p:extLst>
      <p:ext uri="{BB962C8B-B14F-4D97-AF65-F5344CB8AC3E}">
        <p14:creationId xmlns:p14="http://schemas.microsoft.com/office/powerpoint/2010/main" val="7669766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D6A6E5-2562-8BB8-1E93-318D7D620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55" y="144615"/>
            <a:ext cx="7560000" cy="360000"/>
          </a:xfrm>
        </p:spPr>
        <p:txBody>
          <a:bodyPr/>
          <a:lstStyle/>
          <a:p>
            <a:r>
              <a:rPr lang="sv-SE" dirty="0"/>
              <a:t>Case 3: </a:t>
            </a:r>
            <a:r>
              <a:rPr lang="sv-SE" dirty="0" err="1"/>
              <a:t>Home</a:t>
            </a:r>
            <a:r>
              <a:rPr lang="sv-SE" dirty="0"/>
              <a:t> +EV+ BESS</a:t>
            </a:r>
            <a:endParaRPr lang="en-SE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40EC976-B232-59AE-D44C-FFCD987CBA0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0656" y="1506267"/>
            <a:ext cx="5148522" cy="28199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29DA753-BD01-187C-E194-6DF118C8FA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676371" y="602079"/>
            <a:ext cx="4691592" cy="252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B7D479-D8A9-2C1F-11A8-B4D9F0DF706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676371" y="3255251"/>
            <a:ext cx="4685861" cy="25772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929FC3-6406-48CC-FB1A-6942756EC2D0}"/>
              </a:ext>
            </a:extLst>
          </p:cNvPr>
          <p:cNvSpPr txBox="1"/>
          <p:nvPr/>
        </p:nvSpPr>
        <p:spPr>
          <a:xfrm>
            <a:off x="7040328" y="3087277"/>
            <a:ext cx="196367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GB" sz="1600" dirty="0"/>
              <a:t>SOE: State-Of-Energy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1CF359-7629-6FF8-F20C-58564300846B}"/>
              </a:ext>
            </a:extLst>
          </p:cNvPr>
          <p:cNvSpPr txBox="1"/>
          <p:nvPr/>
        </p:nvSpPr>
        <p:spPr>
          <a:xfrm>
            <a:off x="1690998" y="4483433"/>
            <a:ext cx="2594556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GB" sz="1600" dirty="0"/>
              <a:t>+ production/electricity buy</a:t>
            </a:r>
          </a:p>
          <a:p>
            <a:pPr algn="l"/>
            <a:r>
              <a:rPr lang="en-GB" sz="1600" dirty="0"/>
              <a:t>- consumption/electricity sell</a:t>
            </a:r>
          </a:p>
        </p:txBody>
      </p:sp>
    </p:spTree>
    <p:extLst>
      <p:ext uri="{BB962C8B-B14F-4D97-AF65-F5344CB8AC3E}">
        <p14:creationId xmlns:p14="http://schemas.microsoft.com/office/powerpoint/2010/main" val="10318123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85E548FB-4A0E-10FF-8CA6-490BED1322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70927" y="1617541"/>
            <a:ext cx="5826108" cy="3562036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CCD5E65C-96D4-446F-BD86-BEA20376D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55" y="144615"/>
            <a:ext cx="7560000" cy="360000"/>
          </a:xfrm>
        </p:spPr>
        <p:txBody>
          <a:bodyPr/>
          <a:lstStyle/>
          <a:p>
            <a:r>
              <a:rPr lang="sv-SE" dirty="0"/>
              <a:t>Home optimisation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58835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738BAEEF-DD09-4D8B-0A37-20B035D3CE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77C919-0ADC-C08C-E001-D9D9F150D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55" y="144615"/>
            <a:ext cx="7560000" cy="360000"/>
          </a:xfrm>
        </p:spPr>
        <p:txBody>
          <a:bodyPr/>
          <a:lstStyle/>
          <a:p>
            <a:r>
              <a:rPr lang="sv-SE" dirty="0"/>
              <a:t>Max. Peak Power </a:t>
            </a:r>
            <a:br>
              <a:rPr lang="sv-SE" dirty="0"/>
            </a:br>
            <a:r>
              <a:rPr lang="sv-SE" sz="2400" dirty="0">
                <a:latin typeface="+mn-lt"/>
              </a:rPr>
              <a:t>Impact of the network fee</a:t>
            </a:r>
            <a:endParaRPr lang="en-SE" dirty="0"/>
          </a:p>
        </p:txBody>
      </p:sp>
      <p:pic>
        <p:nvPicPr>
          <p:cNvPr id="7" name="Graphic 3">
            <a:extLst>
              <a:ext uri="{FF2B5EF4-FFF2-40B4-BE49-F238E27FC236}">
                <a16:creationId xmlns:a16="http://schemas.microsoft.com/office/drawing/2014/main" id="{AC14E6A3-AE44-87D5-3226-43376CD585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36021" y="1336431"/>
            <a:ext cx="7295920" cy="3801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828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527CE24-9D1D-FB02-CFC3-D65EF0DA3C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AA1D5F6-5640-CEEA-4C2F-372D222107A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6FAE1E-87D7-342E-C641-B12EFF6E8D8E}"/>
              </a:ext>
            </a:extLst>
          </p:cNvPr>
          <p:cNvSpPr txBox="1"/>
          <p:nvPr/>
        </p:nvSpPr>
        <p:spPr>
          <a:xfrm>
            <a:off x="602166" y="550127"/>
            <a:ext cx="1846889" cy="1021556"/>
          </a:xfrm>
          <a:prstGeom prst="round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GB" sz="2000" dirty="0">
                <a:solidFill>
                  <a:schemeClr val="accent1"/>
                </a:solidFill>
              </a:rPr>
              <a:t>Introduction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GB" sz="2000" dirty="0"/>
              <a:t>Modelling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GB" sz="2000" dirty="0"/>
              <a:t>Case studies</a:t>
            </a:r>
          </a:p>
        </p:txBody>
      </p:sp>
    </p:spTree>
    <p:extLst>
      <p:ext uri="{BB962C8B-B14F-4D97-AF65-F5344CB8AC3E}">
        <p14:creationId xmlns:p14="http://schemas.microsoft.com/office/powerpoint/2010/main" val="3300599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6B0FD16-6307-60CF-D853-6F0DBE85C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Robust and scalable optimisation model</a:t>
            </a:r>
            <a:br>
              <a:rPr lang="en-GB" dirty="0"/>
            </a:br>
            <a:br>
              <a:rPr lang="en-GB" sz="2000" dirty="0">
                <a:latin typeface="+mn-lt"/>
              </a:rPr>
            </a:br>
            <a:endParaRPr lang="en-GB" dirty="0"/>
          </a:p>
        </p:txBody>
      </p:sp>
      <p:pic>
        <p:nvPicPr>
          <p:cNvPr id="6" name="Imagen 3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917E17C5-5D48-CA0B-2FC0-818ABCF71B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096059" y="1292448"/>
            <a:ext cx="1624204" cy="1218152"/>
          </a:xfrm>
          <a:prstGeom prst="rect">
            <a:avLst/>
          </a:prstGeom>
          <a:noFill/>
        </p:spPr>
      </p:pic>
      <p:pic>
        <p:nvPicPr>
          <p:cNvPr id="7" name="Imagen 4" descr="Forma&#10;&#10;Descripción generada automáticamente con confianza baja">
            <a:extLst>
              <a:ext uri="{FF2B5EF4-FFF2-40B4-BE49-F238E27FC236}">
                <a16:creationId xmlns:a16="http://schemas.microsoft.com/office/drawing/2014/main" id="{5AB73710-5EAC-AC5B-2AA5-BF9A83BFB3F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94709" y="2603262"/>
            <a:ext cx="914400" cy="914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F2CB6E33-65CB-7B2D-89FC-39711236E856}"/>
              </a:ext>
            </a:extLst>
          </p:cNvPr>
          <p:cNvSpPr txBox="1">
            <a:spLocks/>
          </p:cNvSpPr>
          <p:nvPr/>
        </p:nvSpPr>
        <p:spPr>
          <a:xfrm>
            <a:off x="1437802" y="1797758"/>
            <a:ext cx="7577530" cy="3620352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16000" indent="-216000" algn="l" defTabSz="518419" rtl="0" eaLnBrk="1" latinLnBrk="0" hangingPunct="1">
              <a:lnSpc>
                <a:spcPct val="120000"/>
              </a:lnSpc>
              <a:spcBef>
                <a:spcPts val="1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4000" indent="-216000" algn="l" defTabSz="518419" rtl="0" eaLnBrk="1" latinLnBrk="0" hangingPunct="1">
              <a:lnSpc>
                <a:spcPct val="120000"/>
              </a:lnSpc>
              <a:spcBef>
                <a:spcPts val="6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92000" indent="-216000" algn="l" defTabSz="518419" rtl="0" eaLnBrk="1" latinLnBrk="0" hangingPunct="1">
              <a:lnSpc>
                <a:spcPct val="120000"/>
              </a:lnSpc>
              <a:spcBef>
                <a:spcPts val="6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0000" indent="-216000" algn="l" defTabSz="518419" rtl="0" eaLnBrk="1" latinLnBrk="0" hangingPunct="1">
              <a:lnSpc>
                <a:spcPct val="120000"/>
              </a:lnSpc>
              <a:spcBef>
                <a:spcPts val="6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000" indent="-216000" algn="l" defTabSz="518419" rtl="0" eaLnBrk="1" latinLnBrk="0" hangingPunct="1">
              <a:lnSpc>
                <a:spcPct val="120000"/>
              </a:lnSpc>
              <a:spcBef>
                <a:spcPts val="6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51305" indent="-259210" algn="l" defTabSz="518419" rtl="0" eaLnBrk="1" latinLnBrk="0" hangingPunct="1">
              <a:spcBef>
                <a:spcPct val="20000"/>
              </a:spcBef>
              <a:buFont typeface="Arial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69724" indent="-259210" algn="l" defTabSz="518419" rtl="0" eaLnBrk="1" latinLnBrk="0" hangingPunct="1">
              <a:spcBef>
                <a:spcPct val="20000"/>
              </a:spcBef>
              <a:buFont typeface="Arial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88143" indent="-259210" algn="l" defTabSz="518419" rtl="0" eaLnBrk="1" latinLnBrk="0" hangingPunct="1">
              <a:spcBef>
                <a:spcPct val="20000"/>
              </a:spcBef>
              <a:buFont typeface="Arial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06562" indent="-259210" algn="l" defTabSz="518419" rtl="0" eaLnBrk="1" latinLnBrk="0" hangingPunct="1">
              <a:spcBef>
                <a:spcPct val="20000"/>
              </a:spcBef>
              <a:buFont typeface="Arial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000" b="1" dirty="0">
                <a:solidFill>
                  <a:srgbClr val="0070C0"/>
                </a:solidFill>
                <a:cs typeface="Calibri Light" panose="020F0302020204030204" pitchFamily="34" charset="0"/>
              </a:rPr>
              <a:t>Simplicity</a:t>
            </a:r>
            <a:r>
              <a:rPr lang="en-US" sz="2000" dirty="0">
                <a:cs typeface="Calibri Light" panose="020F0302020204030204" pitchFamily="34" charset="0"/>
              </a:rPr>
              <a:t> and </a:t>
            </a:r>
            <a:r>
              <a:rPr lang="en-US" sz="2000" b="1" dirty="0">
                <a:solidFill>
                  <a:srgbClr val="0070C0"/>
                </a:solidFill>
                <a:cs typeface="Calibri Light" panose="020F0302020204030204" pitchFamily="34" charset="0"/>
              </a:rPr>
              <a:t>transparency</a:t>
            </a:r>
          </a:p>
          <a:p>
            <a:pPr>
              <a:spcBef>
                <a:spcPts val="0"/>
              </a:spcBef>
            </a:pPr>
            <a:r>
              <a:rPr lang="en-US" sz="2000" b="1" dirty="0">
                <a:solidFill>
                  <a:srgbClr val="0070C0"/>
                </a:solidFill>
                <a:cs typeface="Calibri Light" panose="020F0302020204030204" pitchFamily="34" charset="0"/>
              </a:rPr>
              <a:t>Code written to be read by humans </a:t>
            </a:r>
            <a:r>
              <a:rPr lang="en-US" sz="2000" dirty="0">
                <a:cs typeface="Calibri Light" panose="020F0302020204030204" pitchFamily="34" charset="0"/>
              </a:rPr>
              <a:t>(easy to understand)</a:t>
            </a:r>
            <a:endParaRPr lang="en-US" sz="2000" b="1" dirty="0">
              <a:solidFill>
                <a:srgbClr val="0070C0"/>
              </a:solidFill>
              <a:cs typeface="Calibri Light" panose="020F030202020403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2000" dirty="0"/>
              <a:t>Highly detailed </a:t>
            </a:r>
            <a:r>
              <a:rPr lang="en-US" sz="2000" b="1" dirty="0">
                <a:solidFill>
                  <a:srgbClr val="0070C0"/>
                </a:solidFill>
              </a:rPr>
              <a:t>model documentation </a:t>
            </a:r>
          </a:p>
          <a:p>
            <a:pPr>
              <a:spcBef>
                <a:spcPts val="0"/>
              </a:spcBef>
            </a:pPr>
            <a:r>
              <a:rPr lang="en-US" sz="2000" b="1" dirty="0">
                <a:solidFill>
                  <a:srgbClr val="0070C0"/>
                </a:solidFill>
                <a:cs typeface="Calibri Light" panose="020F0302020204030204" pitchFamily="34" charset="0"/>
              </a:rPr>
              <a:t>Scalability</a:t>
            </a:r>
            <a:r>
              <a:rPr lang="en-US" sz="2000" dirty="0">
                <a:cs typeface="Calibri Light" panose="020F0302020204030204" pitchFamily="34" charset="0"/>
              </a:rPr>
              <a:t>: from small- to large-scale cases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Careful implementation and orientation to </a:t>
            </a:r>
            <a:r>
              <a:rPr lang="en-US" sz="2000" b="1" dirty="0">
                <a:solidFill>
                  <a:srgbClr val="0070C0"/>
                </a:solidFill>
              </a:rPr>
              <a:t>computational efficiency</a:t>
            </a:r>
            <a:endParaRPr lang="en-US" sz="2000" dirty="0"/>
          </a:p>
          <a:p>
            <a:pPr lvl="1">
              <a:spcBef>
                <a:spcPts val="0"/>
              </a:spcBef>
            </a:pPr>
            <a:r>
              <a:rPr lang="en-US" sz="1800" b="1" dirty="0">
                <a:solidFill>
                  <a:srgbClr val="0070C0"/>
                </a:solidFill>
              </a:rPr>
              <a:t>Numerical stability</a:t>
            </a:r>
            <a:r>
              <a:rPr lang="en-US" sz="1800" dirty="0"/>
              <a:t>. Scaling variables and constraints around 1</a:t>
            </a:r>
          </a:p>
          <a:p>
            <a:pPr lvl="1">
              <a:spcBef>
                <a:spcPts val="0"/>
              </a:spcBef>
            </a:pPr>
            <a:r>
              <a:rPr lang="en-US" sz="1800" b="1" dirty="0">
                <a:solidFill>
                  <a:srgbClr val="0070C0"/>
                </a:solidFill>
              </a:rPr>
              <a:t>Tight and compact </a:t>
            </a:r>
            <a:r>
              <a:rPr lang="en-US" sz="1800" dirty="0"/>
              <a:t>formulation of some constraints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Developed in </a:t>
            </a:r>
            <a:r>
              <a:rPr lang="en-US" sz="2000" b="1" dirty="0">
                <a:solidFill>
                  <a:srgbClr val="0070C0"/>
                </a:solidFill>
              </a:rPr>
              <a:t>Python/</a:t>
            </a:r>
            <a:r>
              <a:rPr lang="en-US" sz="2000" b="1" dirty="0" err="1">
                <a:solidFill>
                  <a:srgbClr val="0070C0"/>
                </a:solidFill>
              </a:rPr>
              <a:t>Pyomo</a:t>
            </a:r>
            <a:endParaRPr lang="en-US" sz="2000" b="1" dirty="0">
              <a:solidFill>
                <a:srgbClr val="0070C0"/>
              </a:solidFill>
            </a:endParaRPr>
          </a:p>
          <a:p>
            <a:pPr>
              <a:spcBef>
                <a:spcPts val="0"/>
              </a:spcBef>
            </a:pPr>
            <a:r>
              <a:rPr lang="en-US" sz="2000" dirty="0">
                <a:latin typeface="Lato" panose="020F0502020204030203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Installable as a </a:t>
            </a:r>
            <a:r>
              <a:rPr lang="en-US" sz="2000" b="1" dirty="0">
                <a:solidFill>
                  <a:srgbClr val="0070C0"/>
                </a:solidFill>
                <a:latin typeface="Lato" panose="020F0502020204030203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Python library </a:t>
            </a:r>
            <a:r>
              <a:rPr lang="en-US" sz="2000" dirty="0"/>
              <a:t>(</a:t>
            </a:r>
            <a:r>
              <a:rPr lang="en-US" dirty="0">
                <a:latin typeface="Consolas" panose="020B0609020204030204" pitchFamily="49" charset="0"/>
              </a:rPr>
              <a:t>pip install </a:t>
            </a:r>
            <a:r>
              <a:rPr lang="en-US" dirty="0" err="1">
                <a:latin typeface="Consolas" panose="020B0609020204030204" pitchFamily="49" charset="0"/>
              </a:rPr>
              <a:t>opentepes</a:t>
            </a:r>
            <a:r>
              <a:rPr lang="en-US" sz="2000" dirty="0"/>
              <a:t>)</a:t>
            </a:r>
            <a:endParaRPr lang="en-US" sz="2000" b="1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2000" b="1" dirty="0">
                <a:solidFill>
                  <a:srgbClr val="0070C0"/>
                </a:solidFill>
              </a:rPr>
              <a:t>Input data and output results </a:t>
            </a:r>
            <a:r>
              <a:rPr lang="en-US" sz="2000" dirty="0"/>
              <a:t>in text format (csv)</a:t>
            </a:r>
            <a:endParaRPr lang="en-US" sz="2000" b="1" dirty="0">
              <a:solidFill>
                <a:srgbClr val="0070C0"/>
              </a:solidFill>
            </a:endParaRPr>
          </a:p>
        </p:txBody>
      </p:sp>
      <p:pic>
        <p:nvPicPr>
          <p:cNvPr id="9" name="Picture 2" descr="Csv, file, plano icon">
            <a:extLst>
              <a:ext uri="{FF2B5EF4-FFF2-40B4-BE49-F238E27FC236}">
                <a16:creationId xmlns:a16="http://schemas.microsoft.com/office/drawing/2014/main" id="{77BF1BFB-1524-2DDC-61B5-94EF4B3E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015" y="4713371"/>
            <a:ext cx="440094" cy="440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Pyomo">
            <a:extLst>
              <a:ext uri="{FF2B5EF4-FFF2-40B4-BE49-F238E27FC236}">
                <a16:creationId xmlns:a16="http://schemas.microsoft.com/office/drawing/2014/main" id="{FC854B4B-0D73-9088-C8C7-D73002148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4356" y="4314581"/>
            <a:ext cx="1160976" cy="370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Historia de Python - Wikipedia, la enciclopedia libre">
            <a:extLst>
              <a:ext uri="{FF2B5EF4-FFF2-40B4-BE49-F238E27FC236}">
                <a16:creationId xmlns:a16="http://schemas.microsoft.com/office/drawing/2014/main" id="{6F08FA6D-A2D8-12B4-4F38-6A83BCDD8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5261" y="4286609"/>
            <a:ext cx="426762" cy="426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397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0545BE4-FB13-53AE-C037-00F4D7775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Variety of case studies</a:t>
            </a:r>
            <a:br>
              <a:rPr lang="en-GB" dirty="0"/>
            </a:br>
            <a:r>
              <a:rPr lang="en-GB" sz="2400" dirty="0">
                <a:latin typeface="+mn-lt"/>
              </a:rPr>
              <a:t>High temporal and spatial resolution</a:t>
            </a:r>
            <a:endParaRPr lang="en-GB" dirty="0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1BAB66-EA7D-C1B2-69AF-A92A1A4326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338" r="33295"/>
          <a:stretch>
            <a:fillRect/>
          </a:stretch>
        </p:blipFill>
        <p:spPr>
          <a:xfrm>
            <a:off x="408878" y="1833496"/>
            <a:ext cx="2653990" cy="2279348"/>
          </a:xfrm>
          <a:prstGeom prst="rect">
            <a:avLst/>
          </a:prstGeom>
        </p:spPr>
      </p:pic>
      <p:pic>
        <p:nvPicPr>
          <p:cNvPr id="6" name="Graphic 1">
            <a:extLst>
              <a:ext uri="{FF2B5EF4-FFF2-40B4-BE49-F238E27FC236}">
                <a16:creationId xmlns:a16="http://schemas.microsoft.com/office/drawing/2014/main" id="{91762043-42FD-648C-4E9F-1C12FD658C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40465" t="5298" r="36900" b="8657"/>
          <a:stretch>
            <a:fillRect/>
          </a:stretch>
        </p:blipFill>
        <p:spPr bwMode="auto">
          <a:xfrm>
            <a:off x="2525368" y="3443794"/>
            <a:ext cx="2658233" cy="22788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CuadroTexto 7">
            <a:extLst>
              <a:ext uri="{FF2B5EF4-FFF2-40B4-BE49-F238E27FC236}">
                <a16:creationId xmlns:a16="http://schemas.microsoft.com/office/drawing/2014/main" id="{330703A6-C8F6-CBF9-A8ED-AB01EF873C4E}"/>
              </a:ext>
            </a:extLst>
          </p:cNvPr>
          <p:cNvSpPr txBox="1"/>
          <p:nvPr/>
        </p:nvSpPr>
        <p:spPr>
          <a:xfrm>
            <a:off x="5316245" y="4003596"/>
            <a:ext cx="4277637" cy="1015663"/>
          </a:xfrm>
          <a:prstGeom prst="rect">
            <a:avLst/>
          </a:prstGeom>
          <a:solidFill>
            <a:srgbClr val="FFFFFF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srgbClr val="0070C0"/>
                </a:solidFill>
                <a:latin typeface="Consolas" panose="020B0609020204030204" pitchFamily="49" charset="0"/>
              </a:rPr>
              <a:t>Case Standard G1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000" dirty="0">
                <a:latin typeface="Consolas" panose="020B0609020204030204" pitchFamily="49" charset="0"/>
              </a:rPr>
              <a:t>353095 rows, 287962 columns, 902732 </a:t>
            </a:r>
            <a:r>
              <a:rPr lang="en-US" sz="1000" dirty="0" err="1">
                <a:latin typeface="Consolas" panose="020B0609020204030204" pitchFamily="49" charset="0"/>
              </a:rPr>
              <a:t>nonzeros</a:t>
            </a:r>
            <a:endParaRPr lang="en-US" sz="1000" dirty="0">
              <a:latin typeface="Consolas" panose="020B0609020204030204" pitchFamily="49" charset="0"/>
            </a:endParaRPr>
          </a:p>
          <a:p>
            <a:pPr algn="ctr"/>
            <a:r>
              <a:rPr lang="en-US" sz="1000" b="1" dirty="0">
                <a:solidFill>
                  <a:srgbClr val="0070C0"/>
                </a:solidFill>
                <a:latin typeface="Consolas" panose="020B0609020204030204" pitchFamily="49" charset="0"/>
              </a:rPr>
              <a:t>Case Standard G2</a:t>
            </a:r>
          </a:p>
          <a:p>
            <a:pPr algn="ctr"/>
            <a:r>
              <a:rPr lang="en-US" sz="1000" dirty="0">
                <a:latin typeface="Consolas" panose="020B0609020204030204" pitchFamily="49" charset="0"/>
              </a:rPr>
              <a:t>516224 rows, 683294 columns, 2155482 </a:t>
            </a:r>
            <a:r>
              <a:rPr lang="en-US" sz="1000" dirty="0" err="1">
                <a:latin typeface="Consolas" panose="020B0609020204030204" pitchFamily="49" charset="0"/>
              </a:rPr>
              <a:t>nonzeros</a:t>
            </a:r>
            <a:endParaRPr lang="en-US" sz="1000" dirty="0">
              <a:latin typeface="Consolas" panose="020B0609020204030204" pitchFamily="49" charset="0"/>
            </a:endParaRPr>
          </a:p>
          <a:p>
            <a:pPr algn="ctr"/>
            <a:r>
              <a:rPr lang="en-US" sz="1000" b="1" dirty="0">
                <a:solidFill>
                  <a:srgbClr val="0070C0"/>
                </a:solidFill>
                <a:latin typeface="Consolas" panose="020B0609020204030204" pitchFamily="49" charset="0"/>
              </a:rPr>
              <a:t>Case Europe TF2030</a:t>
            </a:r>
          </a:p>
          <a:p>
            <a:pPr algn="ctr"/>
            <a:r>
              <a:rPr lang="en-US" sz="1000" dirty="0">
                <a:latin typeface="Consolas" panose="020B0609020204030204" pitchFamily="49" charset="0"/>
              </a:rPr>
              <a:t>39700167 rows, 34702184 columns and 123300396 </a:t>
            </a:r>
            <a:r>
              <a:rPr lang="en-US" sz="1000" dirty="0" err="1">
                <a:latin typeface="Consolas" panose="020B0609020204030204" pitchFamily="49" charset="0"/>
              </a:rPr>
              <a:t>nonzeros</a:t>
            </a:r>
            <a:endParaRPr lang="en-US" sz="1000" dirty="0">
              <a:latin typeface="Consolas" panose="020B0609020204030204" pitchFamily="49" charset="0"/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58339903-6374-59C5-F3FD-554188A94D5A}"/>
              </a:ext>
            </a:extLst>
          </p:cNvPr>
          <p:cNvSpPr txBox="1">
            <a:spLocks/>
          </p:cNvSpPr>
          <p:nvPr/>
        </p:nvSpPr>
        <p:spPr>
          <a:xfrm>
            <a:off x="937082" y="1517254"/>
            <a:ext cx="1597581" cy="40444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rgbClr val="F6B729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1800" dirty="0">
                <a:solidFill>
                  <a:srgbClr val="0070C0"/>
                </a:solidFill>
              </a:rPr>
              <a:t>Standard G1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308A5C7A-7753-8F52-EF27-D1B8F4452D46}"/>
              </a:ext>
            </a:extLst>
          </p:cNvPr>
          <p:cNvSpPr txBox="1">
            <a:spLocks/>
          </p:cNvSpPr>
          <p:nvPr/>
        </p:nvSpPr>
        <p:spPr>
          <a:xfrm>
            <a:off x="3055693" y="3086354"/>
            <a:ext cx="1664990" cy="40444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rgbClr val="F6B729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1800" dirty="0">
                <a:solidFill>
                  <a:srgbClr val="0070C0"/>
                </a:solidFill>
              </a:rPr>
              <a:t>Standard G2</a:t>
            </a:r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68FB2D60-9F71-9993-1D2A-07646D5470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6655974" y="827698"/>
            <a:ext cx="2590429" cy="2765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786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4C0D17B-22D6-BB17-F1F1-3C1DFB59F8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34CA4C3-743E-CA10-8201-F5936ADE5F3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dirty="0"/>
              <a:t>Modelling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654E0A9-78F3-B94E-8334-A249FCCE196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1731D1-87AF-B8BE-E960-976D97210A04}"/>
              </a:ext>
            </a:extLst>
          </p:cNvPr>
          <p:cNvSpPr txBox="1"/>
          <p:nvPr/>
        </p:nvSpPr>
        <p:spPr>
          <a:xfrm>
            <a:off x="602166" y="550127"/>
            <a:ext cx="1846889" cy="1021556"/>
          </a:xfrm>
          <a:prstGeom prst="round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GB" sz="2000" dirty="0"/>
              <a:t>Introduction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GB" sz="2000" dirty="0">
                <a:solidFill>
                  <a:schemeClr val="accent1"/>
                </a:solidFill>
              </a:rPr>
              <a:t>Modelling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GB" sz="2000" dirty="0"/>
              <a:t>Case studies</a:t>
            </a:r>
          </a:p>
        </p:txBody>
      </p:sp>
    </p:spTree>
    <p:extLst>
      <p:ext uri="{BB962C8B-B14F-4D97-AF65-F5344CB8AC3E}">
        <p14:creationId xmlns:p14="http://schemas.microsoft.com/office/powerpoint/2010/main" val="2009463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BC4582-9F18-C2E0-84F2-CC1A33A05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Execution views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99B18DD-E63E-B477-7CEA-0B8239135D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7811615"/>
              </p:ext>
            </p:extLst>
          </p:nvPr>
        </p:nvGraphicFramePr>
        <p:xfrm>
          <a:off x="647700" y="1671638"/>
          <a:ext cx="9144000" cy="315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7475088" imgH="2583207" progId="Excel.Sheet.12">
                  <p:embed/>
                </p:oleObj>
              </mc:Choice>
              <mc:Fallback>
                <p:oleObj name="Worksheet" r:id="rId2" imgW="7475088" imgH="2583207" progId="Excel.Sheet.12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A99B18DD-E63E-B477-7CEA-0B8239135D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47700" y="1671638"/>
                        <a:ext cx="9144000" cy="3159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02449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27EED5-EF15-323C-DB5C-872919E29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Multi-objective and versatility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FC35851-7572-3EA8-0D34-12A4048A6B58}"/>
              </a:ext>
            </a:extLst>
          </p:cNvPr>
          <p:cNvSpPr/>
          <p:nvPr/>
        </p:nvSpPr>
        <p:spPr>
          <a:xfrm>
            <a:off x="5778652" y="4025506"/>
            <a:ext cx="1883127" cy="1219839"/>
          </a:xfrm>
          <a:custGeom>
            <a:avLst/>
            <a:gdLst>
              <a:gd name="connsiteX0" fmla="*/ 0 w 1883127"/>
              <a:gd name="connsiteY0" fmla="*/ 121984 h 1219839"/>
              <a:gd name="connsiteX1" fmla="*/ 121984 w 1883127"/>
              <a:gd name="connsiteY1" fmla="*/ 0 h 1219839"/>
              <a:gd name="connsiteX2" fmla="*/ 1761143 w 1883127"/>
              <a:gd name="connsiteY2" fmla="*/ 0 h 1219839"/>
              <a:gd name="connsiteX3" fmla="*/ 1883127 w 1883127"/>
              <a:gd name="connsiteY3" fmla="*/ 121984 h 1219839"/>
              <a:gd name="connsiteX4" fmla="*/ 1883127 w 1883127"/>
              <a:gd name="connsiteY4" fmla="*/ 1097855 h 1219839"/>
              <a:gd name="connsiteX5" fmla="*/ 1761143 w 1883127"/>
              <a:gd name="connsiteY5" fmla="*/ 1219839 h 1219839"/>
              <a:gd name="connsiteX6" fmla="*/ 121984 w 1883127"/>
              <a:gd name="connsiteY6" fmla="*/ 1219839 h 1219839"/>
              <a:gd name="connsiteX7" fmla="*/ 0 w 1883127"/>
              <a:gd name="connsiteY7" fmla="*/ 1097855 h 1219839"/>
              <a:gd name="connsiteX8" fmla="*/ 0 w 1883127"/>
              <a:gd name="connsiteY8" fmla="*/ 121984 h 1219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83127" h="1219839">
                <a:moveTo>
                  <a:pt x="0" y="121984"/>
                </a:moveTo>
                <a:cubicBezTo>
                  <a:pt x="0" y="54614"/>
                  <a:pt x="54614" y="0"/>
                  <a:pt x="121984" y="0"/>
                </a:cubicBezTo>
                <a:lnTo>
                  <a:pt x="1761143" y="0"/>
                </a:lnTo>
                <a:cubicBezTo>
                  <a:pt x="1828513" y="0"/>
                  <a:pt x="1883127" y="54614"/>
                  <a:pt x="1883127" y="121984"/>
                </a:cubicBezTo>
                <a:lnTo>
                  <a:pt x="1883127" y="1097855"/>
                </a:lnTo>
                <a:cubicBezTo>
                  <a:pt x="1883127" y="1165225"/>
                  <a:pt x="1828513" y="1219839"/>
                  <a:pt x="1761143" y="1219839"/>
                </a:cubicBezTo>
                <a:lnTo>
                  <a:pt x="121984" y="1219839"/>
                </a:lnTo>
                <a:cubicBezTo>
                  <a:pt x="54614" y="1219839"/>
                  <a:pt x="0" y="1165225"/>
                  <a:pt x="0" y="1097855"/>
                </a:cubicBezTo>
                <a:lnTo>
                  <a:pt x="0" y="121984"/>
                </a:lnTo>
                <a:close/>
              </a:path>
            </a:pathLst>
          </a:custGeom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45074" tIns="385096" rIns="80137" bIns="80136" numCol="1" spcCol="1270" anchor="t" anchorCtr="0">
            <a:noAutofit/>
          </a:bodyPr>
          <a:lstStyle/>
          <a:p>
            <a:pPr marL="57150" lvl="1" indent="-57150" algn="l" defTabSz="4889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GB" sz="1100" kern="1200" dirty="0"/>
              <a:t>Assess system adequacy and quantify the value of flexibility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5A85BA9-CDCA-7BCE-2B96-970BAFE353A5}"/>
              </a:ext>
            </a:extLst>
          </p:cNvPr>
          <p:cNvSpPr/>
          <p:nvPr/>
        </p:nvSpPr>
        <p:spPr>
          <a:xfrm>
            <a:off x="2706182" y="4025506"/>
            <a:ext cx="1883127" cy="1219839"/>
          </a:xfrm>
          <a:custGeom>
            <a:avLst/>
            <a:gdLst>
              <a:gd name="connsiteX0" fmla="*/ 0 w 1883127"/>
              <a:gd name="connsiteY0" fmla="*/ 121984 h 1219839"/>
              <a:gd name="connsiteX1" fmla="*/ 121984 w 1883127"/>
              <a:gd name="connsiteY1" fmla="*/ 0 h 1219839"/>
              <a:gd name="connsiteX2" fmla="*/ 1761143 w 1883127"/>
              <a:gd name="connsiteY2" fmla="*/ 0 h 1219839"/>
              <a:gd name="connsiteX3" fmla="*/ 1883127 w 1883127"/>
              <a:gd name="connsiteY3" fmla="*/ 121984 h 1219839"/>
              <a:gd name="connsiteX4" fmla="*/ 1883127 w 1883127"/>
              <a:gd name="connsiteY4" fmla="*/ 1097855 h 1219839"/>
              <a:gd name="connsiteX5" fmla="*/ 1761143 w 1883127"/>
              <a:gd name="connsiteY5" fmla="*/ 1219839 h 1219839"/>
              <a:gd name="connsiteX6" fmla="*/ 121984 w 1883127"/>
              <a:gd name="connsiteY6" fmla="*/ 1219839 h 1219839"/>
              <a:gd name="connsiteX7" fmla="*/ 0 w 1883127"/>
              <a:gd name="connsiteY7" fmla="*/ 1097855 h 1219839"/>
              <a:gd name="connsiteX8" fmla="*/ 0 w 1883127"/>
              <a:gd name="connsiteY8" fmla="*/ 121984 h 1219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83127" h="1219839">
                <a:moveTo>
                  <a:pt x="0" y="121984"/>
                </a:moveTo>
                <a:cubicBezTo>
                  <a:pt x="0" y="54614"/>
                  <a:pt x="54614" y="0"/>
                  <a:pt x="121984" y="0"/>
                </a:cubicBezTo>
                <a:lnTo>
                  <a:pt x="1761143" y="0"/>
                </a:lnTo>
                <a:cubicBezTo>
                  <a:pt x="1828513" y="0"/>
                  <a:pt x="1883127" y="54614"/>
                  <a:pt x="1883127" y="121984"/>
                </a:cubicBezTo>
                <a:lnTo>
                  <a:pt x="1883127" y="1097855"/>
                </a:lnTo>
                <a:cubicBezTo>
                  <a:pt x="1883127" y="1165225"/>
                  <a:pt x="1828513" y="1219839"/>
                  <a:pt x="1761143" y="1219839"/>
                </a:cubicBezTo>
                <a:lnTo>
                  <a:pt x="121984" y="1219839"/>
                </a:lnTo>
                <a:cubicBezTo>
                  <a:pt x="54614" y="1219839"/>
                  <a:pt x="0" y="1165225"/>
                  <a:pt x="0" y="1097855"/>
                </a:cubicBezTo>
                <a:lnTo>
                  <a:pt x="0" y="121984"/>
                </a:lnTo>
                <a:close/>
              </a:path>
            </a:pathLst>
          </a:cu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rgbClr r="0" g="0" b="0"/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80136" tIns="385096" rIns="645075" bIns="80136" numCol="1" spcCol="1270" anchor="t" anchorCtr="0">
            <a:noAutofit/>
          </a:bodyPr>
          <a:lstStyle/>
          <a:p>
            <a:pPr marL="57150" lvl="1" indent="-57150" algn="l" defTabSz="4889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GB" sz="1100" kern="1200" dirty="0"/>
              <a:t>Provide actionable insights for system operators and regulators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4DD186B-D74A-0CD5-C164-00C428C7AB13}"/>
              </a:ext>
            </a:extLst>
          </p:cNvPr>
          <p:cNvSpPr/>
          <p:nvPr/>
        </p:nvSpPr>
        <p:spPr>
          <a:xfrm>
            <a:off x="5778652" y="1433348"/>
            <a:ext cx="1883127" cy="1219839"/>
          </a:xfrm>
          <a:custGeom>
            <a:avLst/>
            <a:gdLst>
              <a:gd name="connsiteX0" fmla="*/ 0 w 1883127"/>
              <a:gd name="connsiteY0" fmla="*/ 121984 h 1219839"/>
              <a:gd name="connsiteX1" fmla="*/ 121984 w 1883127"/>
              <a:gd name="connsiteY1" fmla="*/ 0 h 1219839"/>
              <a:gd name="connsiteX2" fmla="*/ 1761143 w 1883127"/>
              <a:gd name="connsiteY2" fmla="*/ 0 h 1219839"/>
              <a:gd name="connsiteX3" fmla="*/ 1883127 w 1883127"/>
              <a:gd name="connsiteY3" fmla="*/ 121984 h 1219839"/>
              <a:gd name="connsiteX4" fmla="*/ 1883127 w 1883127"/>
              <a:gd name="connsiteY4" fmla="*/ 1097855 h 1219839"/>
              <a:gd name="connsiteX5" fmla="*/ 1761143 w 1883127"/>
              <a:gd name="connsiteY5" fmla="*/ 1219839 h 1219839"/>
              <a:gd name="connsiteX6" fmla="*/ 121984 w 1883127"/>
              <a:gd name="connsiteY6" fmla="*/ 1219839 h 1219839"/>
              <a:gd name="connsiteX7" fmla="*/ 0 w 1883127"/>
              <a:gd name="connsiteY7" fmla="*/ 1097855 h 1219839"/>
              <a:gd name="connsiteX8" fmla="*/ 0 w 1883127"/>
              <a:gd name="connsiteY8" fmla="*/ 121984 h 1219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83127" h="1219839">
                <a:moveTo>
                  <a:pt x="0" y="121984"/>
                </a:moveTo>
                <a:cubicBezTo>
                  <a:pt x="0" y="54614"/>
                  <a:pt x="54614" y="0"/>
                  <a:pt x="121984" y="0"/>
                </a:cubicBezTo>
                <a:lnTo>
                  <a:pt x="1761143" y="0"/>
                </a:lnTo>
                <a:cubicBezTo>
                  <a:pt x="1828513" y="0"/>
                  <a:pt x="1883127" y="54614"/>
                  <a:pt x="1883127" y="121984"/>
                </a:cubicBezTo>
                <a:lnTo>
                  <a:pt x="1883127" y="1097855"/>
                </a:lnTo>
                <a:cubicBezTo>
                  <a:pt x="1883127" y="1165225"/>
                  <a:pt x="1828513" y="1219839"/>
                  <a:pt x="1761143" y="1219839"/>
                </a:cubicBezTo>
                <a:lnTo>
                  <a:pt x="121984" y="1219839"/>
                </a:lnTo>
                <a:cubicBezTo>
                  <a:pt x="54614" y="1219839"/>
                  <a:pt x="0" y="1165225"/>
                  <a:pt x="0" y="1097855"/>
                </a:cubicBezTo>
                <a:lnTo>
                  <a:pt x="0" y="121984"/>
                </a:lnTo>
                <a:close/>
              </a:path>
            </a:pathLst>
          </a:custGeom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45074" tIns="80136" rIns="80137" bIns="385096" numCol="1" spcCol="1270" anchor="t" anchorCtr="0">
            <a:noAutofit/>
          </a:bodyPr>
          <a:lstStyle/>
          <a:p>
            <a:pPr marL="57150" lvl="1" indent="-57150" algn="l" defTabSz="4889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GB" sz="1100" kern="1200" dirty="0"/>
              <a:t>Integrate electricity, storage, heat and </a:t>
            </a:r>
            <a:r>
              <a:rPr lang="en-GB" sz="1100" kern="1200" dirty="0">
                <a:solidFill>
                  <a:srgbClr val="C00000"/>
                </a:solidFill>
              </a:rPr>
              <a:t>Power-to-X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CBF09E9-1CCE-7C4C-AC22-08B1270BF0DE}"/>
              </a:ext>
            </a:extLst>
          </p:cNvPr>
          <p:cNvSpPr/>
          <p:nvPr/>
        </p:nvSpPr>
        <p:spPr>
          <a:xfrm>
            <a:off x="2706182" y="1433348"/>
            <a:ext cx="1883127" cy="1219839"/>
          </a:xfrm>
          <a:custGeom>
            <a:avLst/>
            <a:gdLst>
              <a:gd name="connsiteX0" fmla="*/ 0 w 1883127"/>
              <a:gd name="connsiteY0" fmla="*/ 121984 h 1219839"/>
              <a:gd name="connsiteX1" fmla="*/ 121984 w 1883127"/>
              <a:gd name="connsiteY1" fmla="*/ 0 h 1219839"/>
              <a:gd name="connsiteX2" fmla="*/ 1761143 w 1883127"/>
              <a:gd name="connsiteY2" fmla="*/ 0 h 1219839"/>
              <a:gd name="connsiteX3" fmla="*/ 1883127 w 1883127"/>
              <a:gd name="connsiteY3" fmla="*/ 121984 h 1219839"/>
              <a:gd name="connsiteX4" fmla="*/ 1883127 w 1883127"/>
              <a:gd name="connsiteY4" fmla="*/ 1097855 h 1219839"/>
              <a:gd name="connsiteX5" fmla="*/ 1761143 w 1883127"/>
              <a:gd name="connsiteY5" fmla="*/ 1219839 h 1219839"/>
              <a:gd name="connsiteX6" fmla="*/ 121984 w 1883127"/>
              <a:gd name="connsiteY6" fmla="*/ 1219839 h 1219839"/>
              <a:gd name="connsiteX7" fmla="*/ 0 w 1883127"/>
              <a:gd name="connsiteY7" fmla="*/ 1097855 h 1219839"/>
              <a:gd name="connsiteX8" fmla="*/ 0 w 1883127"/>
              <a:gd name="connsiteY8" fmla="*/ 121984 h 1219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83127" h="1219839">
                <a:moveTo>
                  <a:pt x="0" y="121984"/>
                </a:moveTo>
                <a:cubicBezTo>
                  <a:pt x="0" y="54614"/>
                  <a:pt x="54614" y="0"/>
                  <a:pt x="121984" y="0"/>
                </a:cubicBezTo>
                <a:lnTo>
                  <a:pt x="1761143" y="0"/>
                </a:lnTo>
                <a:cubicBezTo>
                  <a:pt x="1828513" y="0"/>
                  <a:pt x="1883127" y="54614"/>
                  <a:pt x="1883127" y="121984"/>
                </a:cubicBezTo>
                <a:lnTo>
                  <a:pt x="1883127" y="1097855"/>
                </a:lnTo>
                <a:cubicBezTo>
                  <a:pt x="1883127" y="1165225"/>
                  <a:pt x="1828513" y="1219839"/>
                  <a:pt x="1761143" y="1219839"/>
                </a:cubicBezTo>
                <a:lnTo>
                  <a:pt x="121984" y="1219839"/>
                </a:lnTo>
                <a:cubicBezTo>
                  <a:pt x="54614" y="1219839"/>
                  <a:pt x="0" y="1165225"/>
                  <a:pt x="0" y="1097855"/>
                </a:cubicBezTo>
                <a:lnTo>
                  <a:pt x="0" y="121984"/>
                </a:lnTo>
                <a:close/>
              </a:path>
            </a:pathLst>
          </a:custGeom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80136" tIns="80136" rIns="645075" bIns="385096" numCol="1" spcCol="1270" anchor="t" anchorCtr="0">
            <a:noAutofit/>
          </a:bodyPr>
          <a:lstStyle/>
          <a:p>
            <a:pPr marL="57150" lvl="1" indent="-57150" algn="l" defTabSz="4889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GB" sz="1100" kern="1200" dirty="0"/>
              <a:t>Optimise operation &amp; investment across markets and networks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2AA20F-D5A7-7EC4-62B4-FF6307B2C2B2}"/>
              </a:ext>
            </a:extLst>
          </p:cNvPr>
          <p:cNvSpPr/>
          <p:nvPr/>
        </p:nvSpPr>
        <p:spPr>
          <a:xfrm>
            <a:off x="3495265" y="1650631"/>
            <a:ext cx="1650595" cy="1650595"/>
          </a:xfrm>
          <a:custGeom>
            <a:avLst/>
            <a:gdLst>
              <a:gd name="connsiteX0" fmla="*/ 0 w 1650595"/>
              <a:gd name="connsiteY0" fmla="*/ 1650595 h 1650595"/>
              <a:gd name="connsiteX1" fmla="*/ 1650595 w 1650595"/>
              <a:gd name="connsiteY1" fmla="*/ 0 h 1650595"/>
              <a:gd name="connsiteX2" fmla="*/ 1650595 w 1650595"/>
              <a:gd name="connsiteY2" fmla="*/ 1650595 h 1650595"/>
              <a:gd name="connsiteX3" fmla="*/ 0 w 1650595"/>
              <a:gd name="connsiteY3" fmla="*/ 1650595 h 1650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0595" h="1650595">
                <a:moveTo>
                  <a:pt x="0" y="1650595"/>
                </a:moveTo>
                <a:cubicBezTo>
                  <a:pt x="0" y="738997"/>
                  <a:pt x="738997" y="0"/>
                  <a:pt x="1650595" y="0"/>
                </a:cubicBezTo>
                <a:lnTo>
                  <a:pt x="1650595" y="1650595"/>
                </a:lnTo>
                <a:lnTo>
                  <a:pt x="0" y="1650595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97240" tIns="597240" rIns="113792" bIns="113792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1600" kern="1200" dirty="0"/>
              <a:t>O1 – Cost Efficiency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375E621-0383-D122-91FC-48372952A235}"/>
              </a:ext>
            </a:extLst>
          </p:cNvPr>
          <p:cNvSpPr/>
          <p:nvPr/>
        </p:nvSpPr>
        <p:spPr>
          <a:xfrm>
            <a:off x="5222100" y="1650631"/>
            <a:ext cx="1650595" cy="1650595"/>
          </a:xfrm>
          <a:custGeom>
            <a:avLst/>
            <a:gdLst>
              <a:gd name="connsiteX0" fmla="*/ 0 w 1650595"/>
              <a:gd name="connsiteY0" fmla="*/ 1650595 h 1650595"/>
              <a:gd name="connsiteX1" fmla="*/ 1650595 w 1650595"/>
              <a:gd name="connsiteY1" fmla="*/ 0 h 1650595"/>
              <a:gd name="connsiteX2" fmla="*/ 1650595 w 1650595"/>
              <a:gd name="connsiteY2" fmla="*/ 1650595 h 1650595"/>
              <a:gd name="connsiteX3" fmla="*/ 0 w 1650595"/>
              <a:gd name="connsiteY3" fmla="*/ 1650595 h 1650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0595" h="1650595">
                <a:moveTo>
                  <a:pt x="0" y="0"/>
                </a:moveTo>
                <a:cubicBezTo>
                  <a:pt x="911598" y="0"/>
                  <a:pt x="1650595" y="738997"/>
                  <a:pt x="1650595" y="1650595"/>
                </a:cubicBezTo>
                <a:lnTo>
                  <a:pt x="0" y="165059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5">
              <a:hueOff val="557646"/>
              <a:satOff val="3922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3792" tIns="597240" rIns="597240" bIns="113792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1600" kern="1200" dirty="0"/>
              <a:t>O2 – Multi-Energy Coupling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59FCFA1-8BA5-AE9E-8135-1EF77097443A}"/>
              </a:ext>
            </a:extLst>
          </p:cNvPr>
          <p:cNvSpPr/>
          <p:nvPr/>
        </p:nvSpPr>
        <p:spPr>
          <a:xfrm>
            <a:off x="5222100" y="3377465"/>
            <a:ext cx="1650595" cy="1650596"/>
          </a:xfrm>
          <a:custGeom>
            <a:avLst/>
            <a:gdLst>
              <a:gd name="connsiteX0" fmla="*/ 0 w 1650595"/>
              <a:gd name="connsiteY0" fmla="*/ 1650595 h 1650595"/>
              <a:gd name="connsiteX1" fmla="*/ 1650595 w 1650595"/>
              <a:gd name="connsiteY1" fmla="*/ 0 h 1650595"/>
              <a:gd name="connsiteX2" fmla="*/ 1650595 w 1650595"/>
              <a:gd name="connsiteY2" fmla="*/ 1650595 h 1650595"/>
              <a:gd name="connsiteX3" fmla="*/ 0 w 1650595"/>
              <a:gd name="connsiteY3" fmla="*/ 1650595 h 1650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0595" h="1650595">
                <a:moveTo>
                  <a:pt x="1650595" y="0"/>
                </a:moveTo>
                <a:cubicBezTo>
                  <a:pt x="1650595" y="911598"/>
                  <a:pt x="911598" y="1650595"/>
                  <a:pt x="0" y="1650595"/>
                </a:cubicBezTo>
                <a:lnTo>
                  <a:pt x="0" y="0"/>
                </a:lnTo>
                <a:lnTo>
                  <a:pt x="1650595" y="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5">
              <a:hueOff val="1115291"/>
              <a:satOff val="7843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3792" tIns="113793" rIns="597240" bIns="59724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1600" kern="1200" dirty="0"/>
              <a:t>O3 – Adequacy &amp; Flexibility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DC1997F-0F6D-410C-E92F-B85DC3CD1A10}"/>
              </a:ext>
            </a:extLst>
          </p:cNvPr>
          <p:cNvSpPr/>
          <p:nvPr/>
        </p:nvSpPr>
        <p:spPr>
          <a:xfrm>
            <a:off x="3495265" y="3377466"/>
            <a:ext cx="1650595" cy="1650595"/>
          </a:xfrm>
          <a:custGeom>
            <a:avLst/>
            <a:gdLst>
              <a:gd name="connsiteX0" fmla="*/ 0 w 1650595"/>
              <a:gd name="connsiteY0" fmla="*/ 1650595 h 1650595"/>
              <a:gd name="connsiteX1" fmla="*/ 1650595 w 1650595"/>
              <a:gd name="connsiteY1" fmla="*/ 0 h 1650595"/>
              <a:gd name="connsiteX2" fmla="*/ 1650595 w 1650595"/>
              <a:gd name="connsiteY2" fmla="*/ 1650595 h 1650595"/>
              <a:gd name="connsiteX3" fmla="*/ 0 w 1650595"/>
              <a:gd name="connsiteY3" fmla="*/ 1650595 h 1650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0595" h="1650595">
                <a:moveTo>
                  <a:pt x="1650595" y="1650595"/>
                </a:moveTo>
                <a:cubicBezTo>
                  <a:pt x="738997" y="1650595"/>
                  <a:pt x="0" y="911598"/>
                  <a:pt x="0" y="0"/>
                </a:cubicBezTo>
                <a:lnTo>
                  <a:pt x="1650595" y="0"/>
                </a:lnTo>
                <a:lnTo>
                  <a:pt x="1650595" y="1650595"/>
                </a:lnTo>
                <a:close/>
              </a:path>
            </a:pathLst>
          </a:cu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5">
              <a:hueOff val="1672937"/>
              <a:satOff val="11765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97240" tIns="113792" rIns="113792" bIns="59724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1600" kern="1200" dirty="0"/>
              <a:t>O4 – Policy &amp; Decision Support</a:t>
            </a:r>
          </a:p>
        </p:txBody>
      </p:sp>
      <p:sp>
        <p:nvSpPr>
          <p:cNvPr id="14" name="Arrow: Circular 13">
            <a:extLst>
              <a:ext uri="{FF2B5EF4-FFF2-40B4-BE49-F238E27FC236}">
                <a16:creationId xmlns:a16="http://schemas.microsoft.com/office/drawing/2014/main" id="{74AAC671-3F14-E539-CE09-93625BB28F5F}"/>
              </a:ext>
            </a:extLst>
          </p:cNvPr>
          <p:cNvSpPr/>
          <p:nvPr/>
        </p:nvSpPr>
        <p:spPr>
          <a:xfrm>
            <a:off x="4899034" y="2996267"/>
            <a:ext cx="569893" cy="495559"/>
          </a:xfrm>
          <a:prstGeom prst="circularArrow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5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GB"/>
          </a:p>
        </p:txBody>
      </p:sp>
      <p:sp>
        <p:nvSpPr>
          <p:cNvPr id="15" name="Arrow: Circular 14">
            <a:extLst>
              <a:ext uri="{FF2B5EF4-FFF2-40B4-BE49-F238E27FC236}">
                <a16:creationId xmlns:a16="http://schemas.microsoft.com/office/drawing/2014/main" id="{2B089C10-26B9-7B44-1C34-3FF0EF72268C}"/>
              </a:ext>
            </a:extLst>
          </p:cNvPr>
          <p:cNvSpPr/>
          <p:nvPr/>
        </p:nvSpPr>
        <p:spPr>
          <a:xfrm rot="10800000">
            <a:off x="4899034" y="3186867"/>
            <a:ext cx="569893" cy="495559"/>
          </a:xfrm>
          <a:prstGeom prst="circularArrow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5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GB"/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CDC106C6-926B-7D7D-10AF-B14AD85B9F37}"/>
              </a:ext>
            </a:extLst>
          </p:cNvPr>
          <p:cNvSpPr txBox="1">
            <a:spLocks/>
          </p:cNvSpPr>
          <p:nvPr/>
        </p:nvSpPr>
        <p:spPr>
          <a:xfrm>
            <a:off x="156117" y="5461422"/>
            <a:ext cx="3181815" cy="371053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100" dirty="0">
                <a:solidFill>
                  <a:srgbClr val="C00000"/>
                </a:solidFill>
                <a:latin typeface="+mn-lt"/>
              </a:rPr>
              <a:t>* </a:t>
            </a:r>
            <a:r>
              <a:rPr lang="en-US" sz="1100" b="1" i="1" dirty="0">
                <a:solidFill>
                  <a:srgbClr val="C00000"/>
                </a:solidFill>
                <a:latin typeface="+mn-lt"/>
              </a:rPr>
              <a:t>To be expanded</a:t>
            </a:r>
            <a:endParaRPr lang="en-US" sz="1100" i="1" dirty="0">
              <a:solidFill>
                <a:srgbClr val="C0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39034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CB64C0-0153-4C11-B1A2-3094451B3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Modelling overview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55E0B603-C690-B0C7-7F56-C09386506E68}"/>
              </a:ext>
            </a:extLst>
          </p:cNvPr>
          <p:cNvSpPr txBox="1">
            <a:spLocks/>
          </p:cNvSpPr>
          <p:nvPr/>
        </p:nvSpPr>
        <p:spPr>
          <a:xfrm>
            <a:off x="2798743" y="1630078"/>
            <a:ext cx="6252582" cy="3769694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16000" indent="-216000" algn="l" defTabSz="518419" rtl="0" eaLnBrk="1" latinLnBrk="0" hangingPunct="1">
              <a:lnSpc>
                <a:spcPct val="120000"/>
              </a:lnSpc>
              <a:spcBef>
                <a:spcPts val="1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4000" indent="-216000" algn="l" defTabSz="518419" rtl="0" eaLnBrk="1" latinLnBrk="0" hangingPunct="1">
              <a:lnSpc>
                <a:spcPct val="120000"/>
              </a:lnSpc>
              <a:spcBef>
                <a:spcPts val="6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92000" indent="-216000" algn="l" defTabSz="518419" rtl="0" eaLnBrk="1" latinLnBrk="0" hangingPunct="1">
              <a:lnSpc>
                <a:spcPct val="120000"/>
              </a:lnSpc>
              <a:spcBef>
                <a:spcPts val="6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0000" indent="-216000" algn="l" defTabSz="518419" rtl="0" eaLnBrk="1" latinLnBrk="0" hangingPunct="1">
              <a:lnSpc>
                <a:spcPct val="120000"/>
              </a:lnSpc>
              <a:spcBef>
                <a:spcPts val="6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000" indent="-216000" algn="l" defTabSz="518419" rtl="0" eaLnBrk="1" latinLnBrk="0" hangingPunct="1">
              <a:lnSpc>
                <a:spcPct val="120000"/>
              </a:lnSpc>
              <a:spcBef>
                <a:spcPts val="6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51305" indent="-259210" algn="l" defTabSz="518419" rtl="0" eaLnBrk="1" latinLnBrk="0" hangingPunct="1">
              <a:spcBef>
                <a:spcPct val="20000"/>
              </a:spcBef>
              <a:buFont typeface="Arial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69724" indent="-259210" algn="l" defTabSz="518419" rtl="0" eaLnBrk="1" latinLnBrk="0" hangingPunct="1">
              <a:spcBef>
                <a:spcPct val="20000"/>
              </a:spcBef>
              <a:buFont typeface="Arial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88143" indent="-259210" algn="l" defTabSz="518419" rtl="0" eaLnBrk="1" latinLnBrk="0" hangingPunct="1">
              <a:spcBef>
                <a:spcPct val="20000"/>
              </a:spcBef>
              <a:buFont typeface="Arial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06562" indent="-259210" algn="l" defTabSz="518419" rtl="0" eaLnBrk="1" latinLnBrk="0" hangingPunct="1">
              <a:spcBef>
                <a:spcPct val="20000"/>
              </a:spcBef>
              <a:buFont typeface="Arial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b="1" dirty="0">
                <a:solidFill>
                  <a:srgbClr val="0070C0"/>
                </a:solidFill>
              </a:rPr>
              <a:t>Bottom-up</a:t>
            </a:r>
            <a:r>
              <a:rPr lang="en-US" sz="2600" dirty="0"/>
              <a:t> paradigm</a:t>
            </a:r>
          </a:p>
          <a:p>
            <a:r>
              <a:rPr lang="en-US" sz="2600" b="1" dirty="0">
                <a:solidFill>
                  <a:srgbClr val="0070C0"/>
                </a:solidFill>
              </a:rPr>
              <a:t>Short-</a:t>
            </a:r>
            <a:r>
              <a:rPr lang="en-US" sz="2600" dirty="0"/>
              <a:t> </a:t>
            </a:r>
            <a:r>
              <a:rPr lang="en-US" sz="2600"/>
              <a:t>and </a:t>
            </a:r>
            <a:r>
              <a:rPr lang="en-US" sz="2600" b="1">
                <a:solidFill>
                  <a:srgbClr val="0070C0"/>
                </a:solidFill>
              </a:rPr>
              <a:t>medium-term</a:t>
            </a:r>
            <a:r>
              <a:rPr lang="en-US" sz="2600"/>
              <a:t> </a:t>
            </a:r>
            <a:r>
              <a:rPr lang="en-US" sz="2600" dirty="0"/>
              <a:t>analysis</a:t>
            </a:r>
          </a:p>
          <a:p>
            <a:r>
              <a:rPr lang="en-US" sz="2600" b="1" dirty="0">
                <a:solidFill>
                  <a:srgbClr val="0070C0"/>
                </a:solidFill>
              </a:rPr>
              <a:t>Time</a:t>
            </a:r>
            <a:r>
              <a:rPr lang="en-US" sz="2600" dirty="0"/>
              <a:t> domain</a:t>
            </a:r>
          </a:p>
          <a:p>
            <a:pPr lvl="1"/>
            <a:r>
              <a:rPr lang="en-US" sz="2200" b="1" dirty="0">
                <a:solidFill>
                  <a:srgbClr val="0070C0"/>
                </a:solidFill>
              </a:rPr>
              <a:t>Multiyear</a:t>
            </a:r>
            <a:r>
              <a:rPr lang="en-US" sz="2200" dirty="0"/>
              <a:t> (dynamic, perfect foresight) scope with </a:t>
            </a:r>
            <a:r>
              <a:rPr lang="en-US" sz="2200" b="1" dirty="0">
                <a:solidFill>
                  <a:srgbClr val="0070C0"/>
                </a:solidFill>
              </a:rPr>
              <a:t>8736 hours/year </a:t>
            </a:r>
            <a:r>
              <a:rPr lang="en-US" sz="2200" dirty="0"/>
              <a:t>or </a:t>
            </a:r>
            <a:r>
              <a:rPr lang="en-US" sz="2200" b="1" dirty="0">
                <a:solidFill>
                  <a:srgbClr val="0070C0"/>
                </a:solidFill>
              </a:rPr>
              <a:t>representative stages</a:t>
            </a:r>
          </a:p>
          <a:p>
            <a:pPr lvl="2"/>
            <a:r>
              <a:rPr lang="en-US" sz="1900" b="1" dirty="0">
                <a:solidFill>
                  <a:srgbClr val="0070C0"/>
                </a:solidFill>
              </a:rPr>
              <a:t>Period </a:t>
            </a:r>
            <a:r>
              <a:rPr lang="en-US" sz="1900" dirty="0"/>
              <a:t>(e.g., year)</a:t>
            </a:r>
            <a:r>
              <a:rPr lang="en-US" sz="1900" b="1" dirty="0">
                <a:solidFill>
                  <a:srgbClr val="0070C0"/>
                </a:solidFill>
              </a:rPr>
              <a:t>, scenario </a:t>
            </a:r>
            <a:r>
              <a:rPr lang="en-US" sz="1900" dirty="0"/>
              <a:t>(e.g., climate year)</a:t>
            </a:r>
            <a:r>
              <a:rPr lang="en-US" sz="1900" b="1" dirty="0">
                <a:solidFill>
                  <a:srgbClr val="0070C0"/>
                </a:solidFill>
              </a:rPr>
              <a:t>, load level </a:t>
            </a:r>
            <a:r>
              <a:rPr lang="en-US" sz="1900" dirty="0"/>
              <a:t>(e.g., hour)</a:t>
            </a:r>
            <a:r>
              <a:rPr lang="en-US" sz="1900" b="1" dirty="0">
                <a:solidFill>
                  <a:srgbClr val="0070C0"/>
                </a:solidFill>
              </a:rPr>
              <a:t>, stage </a:t>
            </a:r>
            <a:r>
              <a:rPr lang="en-US" sz="1900" dirty="0"/>
              <a:t>(e.g., representative days/weeks)</a:t>
            </a:r>
          </a:p>
          <a:p>
            <a:pPr lvl="1"/>
            <a:r>
              <a:rPr lang="en-US" sz="2200" b="1" dirty="0">
                <a:solidFill>
                  <a:srgbClr val="C00000"/>
                </a:solidFill>
              </a:rPr>
              <a:t>Flexible duration of the time step</a:t>
            </a:r>
            <a:r>
              <a:rPr lang="en-US" sz="2200" dirty="0">
                <a:solidFill>
                  <a:srgbClr val="C00000"/>
                </a:solidFill>
              </a:rPr>
              <a:t> </a:t>
            </a:r>
            <a:r>
              <a:rPr lang="en-US" sz="2200" dirty="0"/>
              <a:t>(e.g., bi-hour, 3-hour, 4-hour time step)</a:t>
            </a:r>
            <a:endParaRPr lang="en-US" sz="2200" b="1" dirty="0">
              <a:solidFill>
                <a:srgbClr val="0070C0"/>
              </a:solidFill>
            </a:endParaRPr>
          </a:p>
          <a:p>
            <a:r>
              <a:rPr lang="en-US" sz="2600" dirty="0"/>
              <a:t>It uses </a:t>
            </a:r>
            <a:r>
              <a:rPr lang="en-US" sz="2600" b="1" dirty="0">
                <a:solidFill>
                  <a:srgbClr val="0070C0"/>
                </a:solidFill>
              </a:rPr>
              <a:t>mixed-integer linear programming </a:t>
            </a:r>
            <a:r>
              <a:rPr lang="en-US" sz="2600" dirty="0"/>
              <a:t>(solvers </a:t>
            </a:r>
            <a:r>
              <a:rPr lang="en-US" sz="2600" b="1" dirty="0">
                <a:solidFill>
                  <a:srgbClr val="0070C0"/>
                </a:solidFill>
              </a:rPr>
              <a:t>GUROBI, CPLEX, </a:t>
            </a:r>
            <a:r>
              <a:rPr lang="en-US" sz="2600" b="1" dirty="0" err="1">
                <a:solidFill>
                  <a:srgbClr val="0070C0"/>
                </a:solidFill>
              </a:rPr>
              <a:t>HiGHS</a:t>
            </a:r>
            <a:r>
              <a:rPr lang="en-US" sz="2600" b="1" dirty="0">
                <a:solidFill>
                  <a:srgbClr val="0070C0"/>
                </a:solidFill>
              </a:rPr>
              <a:t>, GLPK, or CBC</a:t>
            </a:r>
            <a:r>
              <a:rPr lang="en-US" sz="2600" dirty="0"/>
              <a:t>)</a:t>
            </a:r>
          </a:p>
        </p:txBody>
      </p:sp>
      <p:pic>
        <p:nvPicPr>
          <p:cNvPr id="5" name="Imagen 4" descr="Imagen que contiene teléfono, celular, sostener, hombre&#10;&#10;Descripción generada automáticamente">
            <a:extLst>
              <a:ext uri="{FF2B5EF4-FFF2-40B4-BE49-F238E27FC236}">
                <a16:creationId xmlns:a16="http://schemas.microsoft.com/office/drawing/2014/main" id="{1B211241-944E-FE57-7AEB-CE9B5BEDC6A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507032" y="619289"/>
            <a:ext cx="1636968" cy="1091311"/>
          </a:xfrm>
          <a:prstGeom prst="rect">
            <a:avLst/>
          </a:prstGeom>
        </p:spPr>
      </p:pic>
      <p:pic>
        <p:nvPicPr>
          <p:cNvPr id="6" name="Imagen 10" descr="Imagen que contiene firmar, señal, parada, alimentos&#10;&#10;Descripción generada automáticamente">
            <a:extLst>
              <a:ext uri="{FF2B5EF4-FFF2-40B4-BE49-F238E27FC236}">
                <a16:creationId xmlns:a16="http://schemas.microsoft.com/office/drawing/2014/main" id="{8E8C4F4B-50D9-017A-B2C9-C76709F1CE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878" y="4472792"/>
            <a:ext cx="1496460" cy="39905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7" name="Imagen 5">
            <a:extLst>
              <a:ext uri="{FF2B5EF4-FFF2-40B4-BE49-F238E27FC236}">
                <a16:creationId xmlns:a16="http://schemas.microsoft.com/office/drawing/2014/main" id="{1DD408BD-7984-2AF5-9557-B86A816EA9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149066"/>
            <a:ext cx="2795653" cy="1933490"/>
          </a:xfrm>
          <a:prstGeom prst="rect">
            <a:avLst/>
          </a:prstGeom>
        </p:spPr>
      </p:pic>
      <p:pic>
        <p:nvPicPr>
          <p:cNvPr id="8" name="Imagen 9">
            <a:extLst>
              <a:ext uri="{FF2B5EF4-FFF2-40B4-BE49-F238E27FC236}">
                <a16:creationId xmlns:a16="http://schemas.microsoft.com/office/drawing/2014/main" id="{BCCD6272-0200-CEBD-9A6F-CA9997AB9A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05" y="4953470"/>
            <a:ext cx="1349976" cy="276324"/>
          </a:xfrm>
          <a:prstGeom prst="rect">
            <a:avLst/>
          </a:prstGeom>
        </p:spPr>
      </p:pic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CC57FD17-42DB-EA9F-98D8-485246C08760}"/>
              </a:ext>
            </a:extLst>
          </p:cNvPr>
          <p:cNvSpPr txBox="1">
            <a:spLocks/>
          </p:cNvSpPr>
          <p:nvPr/>
        </p:nvSpPr>
        <p:spPr>
          <a:xfrm>
            <a:off x="156117" y="5461422"/>
            <a:ext cx="3181815" cy="371053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100" dirty="0">
                <a:solidFill>
                  <a:srgbClr val="C00000"/>
                </a:solidFill>
                <a:latin typeface="+mn-lt"/>
              </a:rPr>
              <a:t>* </a:t>
            </a:r>
            <a:r>
              <a:rPr lang="en-US" sz="1100" b="1" i="1" dirty="0">
                <a:solidFill>
                  <a:srgbClr val="C00000"/>
                </a:solidFill>
                <a:latin typeface="+mn-lt"/>
              </a:rPr>
              <a:t>To be expanded</a:t>
            </a:r>
            <a:endParaRPr lang="en-US" sz="1100" i="1" dirty="0">
              <a:solidFill>
                <a:srgbClr val="C0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76356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97277C3-8A56-9E01-54AE-EC9733143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Main modelling trade-offs</a:t>
            </a:r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5D4ABC27-21CF-1E56-2E3F-74E1D3F73B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0476971"/>
              </p:ext>
            </p:extLst>
          </p:nvPr>
        </p:nvGraphicFramePr>
        <p:xfrm>
          <a:off x="1743332" y="134673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ángulo: esquinas redondeadas 2">
            <a:extLst>
              <a:ext uri="{FF2B5EF4-FFF2-40B4-BE49-F238E27FC236}">
                <a16:creationId xmlns:a16="http://schemas.microsoft.com/office/drawing/2014/main" id="{8E4DA2A5-39CA-12B7-9C89-37C834568F4F}"/>
              </a:ext>
            </a:extLst>
          </p:cNvPr>
          <p:cNvSpPr/>
          <p:nvPr/>
        </p:nvSpPr>
        <p:spPr>
          <a:xfrm>
            <a:off x="5344771" y="1552565"/>
            <a:ext cx="1899853" cy="82481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Period weight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Stage weight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Time step duration</a:t>
            </a:r>
          </a:p>
        </p:txBody>
      </p:sp>
      <p:sp>
        <p:nvSpPr>
          <p:cNvPr id="6" name="Rectángulo: esquinas redondeadas 4">
            <a:extLst>
              <a:ext uri="{FF2B5EF4-FFF2-40B4-BE49-F238E27FC236}">
                <a16:creationId xmlns:a16="http://schemas.microsoft.com/office/drawing/2014/main" id="{11DF5FD6-040D-BB40-7E3D-490D9B2E6609}"/>
              </a:ext>
            </a:extLst>
          </p:cNvPr>
          <p:cNvSpPr/>
          <p:nvPr/>
        </p:nvSpPr>
        <p:spPr>
          <a:xfrm>
            <a:off x="684687" y="2972561"/>
            <a:ext cx="2153592" cy="82481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Single node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Transportation model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DC-OPF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3-phase AC-OPF</a:t>
            </a:r>
          </a:p>
        </p:txBody>
      </p:sp>
      <p:sp>
        <p:nvSpPr>
          <p:cNvPr id="7" name="Rectángulo: esquinas redondeadas 5">
            <a:extLst>
              <a:ext uri="{FF2B5EF4-FFF2-40B4-BE49-F238E27FC236}">
                <a16:creationId xmlns:a16="http://schemas.microsoft.com/office/drawing/2014/main" id="{1EFF3119-49F2-94EA-FB64-1052B90CECD6}"/>
              </a:ext>
            </a:extLst>
          </p:cNvPr>
          <p:cNvSpPr/>
          <p:nvPr/>
        </p:nvSpPr>
        <p:spPr>
          <a:xfrm>
            <a:off x="6803624" y="3042689"/>
            <a:ext cx="1877197" cy="82481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Binary/continuous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Investment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Operation</a:t>
            </a:r>
          </a:p>
        </p:txBody>
      </p:sp>
      <p:sp>
        <p:nvSpPr>
          <p:cNvPr id="8" name="Rectángulo: esquinas redondeadas 5">
            <a:extLst>
              <a:ext uri="{FF2B5EF4-FFF2-40B4-BE49-F238E27FC236}">
                <a16:creationId xmlns:a16="http://schemas.microsoft.com/office/drawing/2014/main" id="{CC821166-0828-43B1-2E2E-5C1F51B3B249}"/>
              </a:ext>
            </a:extLst>
          </p:cNvPr>
          <p:cNvSpPr/>
          <p:nvPr/>
        </p:nvSpPr>
        <p:spPr>
          <a:xfrm>
            <a:off x="5344771" y="4506164"/>
            <a:ext cx="1877197" cy="82481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Scenario-based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Montecarlo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Markov chains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40CA1453-29E2-D1F8-85B3-782EA35070D5}"/>
              </a:ext>
            </a:extLst>
          </p:cNvPr>
          <p:cNvSpPr txBox="1">
            <a:spLocks/>
          </p:cNvSpPr>
          <p:nvPr/>
        </p:nvSpPr>
        <p:spPr>
          <a:xfrm>
            <a:off x="156117" y="5461422"/>
            <a:ext cx="3181815" cy="371053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100" dirty="0">
                <a:solidFill>
                  <a:srgbClr val="C00000"/>
                </a:solidFill>
                <a:latin typeface="+mn-lt"/>
              </a:rPr>
              <a:t>* </a:t>
            </a:r>
            <a:r>
              <a:rPr lang="en-US" sz="1100" b="1" i="1" dirty="0">
                <a:solidFill>
                  <a:srgbClr val="C00000"/>
                </a:solidFill>
                <a:latin typeface="+mn-lt"/>
              </a:rPr>
              <a:t>To be expanded</a:t>
            </a:r>
            <a:endParaRPr lang="en-US" sz="1100" i="1" dirty="0">
              <a:solidFill>
                <a:srgbClr val="C0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39436270"/>
      </p:ext>
    </p:extLst>
  </p:cSld>
  <p:clrMapOvr>
    <a:masterClrMapping/>
  </p:clrMapOvr>
</p:sld>
</file>

<file path=ppt/theme/theme1.xml><?xml version="1.0" encoding="utf-8"?>
<a:theme xmlns:a="http://schemas.openxmlformats.org/drawingml/2006/main" name="RISE">
  <a:themeElements>
    <a:clrScheme name="RISE">
      <a:dk1>
        <a:srgbClr val="000000"/>
      </a:dk1>
      <a:lt1>
        <a:sysClr val="window" lastClr="FFFFFF"/>
      </a:lt1>
      <a:dk2>
        <a:srgbClr val="222222"/>
      </a:dk2>
      <a:lt2>
        <a:srgbClr val="F0F0F0"/>
      </a:lt2>
      <a:accent1>
        <a:srgbClr val="009BA5"/>
      </a:accent1>
      <a:accent2>
        <a:srgbClr val="E83C63"/>
      </a:accent2>
      <a:accent3>
        <a:srgbClr val="FFE500"/>
      </a:accent3>
      <a:accent4>
        <a:srgbClr val="EBF5F0"/>
      </a:accent4>
      <a:accent5>
        <a:srgbClr val="FDE8DF"/>
      </a:accent5>
      <a:accent6>
        <a:srgbClr val="FFF7DD"/>
      </a:accent6>
      <a:hlink>
        <a:srgbClr val="000000"/>
      </a:hlink>
      <a:folHlink>
        <a:srgbClr val="000000"/>
      </a:folHlink>
    </a:clrScheme>
    <a:fontScheme name="RISE">
      <a:majorFont>
        <a:latin typeface="Code Pro Bold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25400">
          <a:noFill/>
          <a:miter lim="800000"/>
          <a:tailEnd type="triangle" w="lg" len="med"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triangle" w="lg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600" dirty="0"/>
        </a:defPPr>
      </a:lstStyle>
    </a:txDef>
  </a:objectDefaults>
  <a:extraClrSchemeLst/>
  <a:custClrLst>
    <a:custClr name="RISE">
      <a:srgbClr val="8CC8C7"/>
    </a:custClr>
    <a:custClr name="RISE">
      <a:srgbClr val="F4A8AA"/>
    </a:custClr>
    <a:custClr name="RISE">
      <a:srgbClr val="FFEE8D"/>
    </a:custClr>
    <a:custClr name="RISE">
      <a:srgbClr val="0E4D64"/>
    </a:custClr>
    <a:custClr name="RISE">
      <a:srgbClr val="472D55"/>
    </a:custClr>
  </a:custClrLst>
  <a:extLst>
    <a:ext uri="{05A4C25C-085E-4340-85A3-A5531E510DB2}">
      <thm15:themeFamily xmlns:thm15="http://schemas.microsoft.com/office/thememl/2012/main" name="Presentation3" id="{4350959B-AD7F-FD43-8271-8DD58D467D28}" vid="{ED4B806B-8B40-E943-9416-9BBEAD2DA1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20B05628DD90F343B95C9D1C89C99C4B" ma:contentTypeVersion="17" ma:contentTypeDescription="Skapa ett nytt dokument." ma:contentTypeScope="" ma:versionID="87682a96896a2840793570b6d005a8ef">
  <xsd:schema xmlns:xsd="http://www.w3.org/2001/XMLSchema" xmlns:xs="http://www.w3.org/2001/XMLSchema" xmlns:p="http://schemas.microsoft.com/office/2006/metadata/properties" xmlns:ns2="a76ce180-2d51-494a-9b1b-9e32d4aa5aa4" xmlns:ns3="c86a56ac-90ea-4fd1-bee6-6887419cb2f7" xmlns:ns4="48bf5a78-e357-47de-8b5d-f85b0ac68f40" targetNamespace="http://schemas.microsoft.com/office/2006/metadata/properties" ma:root="true" ma:fieldsID="dd04eec40c2ec52a126e8b0ee9263a57" ns2:_="" ns3:_="" ns4:_="">
    <xsd:import namespace="a76ce180-2d51-494a-9b1b-9e32d4aa5aa4"/>
    <xsd:import namespace="c86a56ac-90ea-4fd1-bee6-6887419cb2f7"/>
    <xsd:import namespace="48bf5a78-e357-47de-8b5d-f85b0ac68f4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4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6ce180-2d51-494a-9b1b-9e32d4aa5aa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Bildmarkeringar" ma:readOnly="false" ma:fieldId="{5cf76f15-5ced-4ddc-b409-7134ff3c332f}" ma:taxonomyMulti="true" ma:sspId="416e829d-f284-4ff7-8186-3ac0651d97b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6a56ac-90ea-4fd1-bee6-6887419cb2f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Dela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lat med information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bf5a78-e357-47de-8b5d-f85b0ac68f40" elementFormDefault="qualified">
    <xsd:import namespace="http://schemas.microsoft.com/office/2006/documentManagement/types"/>
    <xsd:import namespace="http://schemas.microsoft.com/office/infopath/2007/PartnerControls"/>
    <xsd:element name="TaxCatchAll" ma:index="22" nillable="true" ma:displayName="Taxonomy Catch All Column" ma:hidden="true" ma:list="{1a3b3d38-7389-4858-93fb-64c44f55cb31}" ma:internalName="TaxCatchAll" ma:showField="CatchAllData" ma:web="c86a56ac-90ea-4fd1-bee6-6887419cb2f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ehållstyp"/>
        <xsd:element ref="dc:title" minOccurs="0" maxOccurs="1" ma:index="4" ma:displayName="Rubri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76ce180-2d51-494a-9b1b-9e32d4aa5aa4">
      <Terms xmlns="http://schemas.microsoft.com/office/infopath/2007/PartnerControls"/>
    </lcf76f155ced4ddcb4097134ff3c332f>
    <TaxCatchAll xmlns="48bf5a78-e357-47de-8b5d-f85b0ac68f40" xsi:nil="true"/>
  </documentManagement>
</p:properties>
</file>

<file path=customXml/itemProps1.xml><?xml version="1.0" encoding="utf-8"?>
<ds:datastoreItem xmlns:ds="http://schemas.openxmlformats.org/officeDocument/2006/customXml" ds:itemID="{CB322667-9B5C-458F-A26F-F288143CC0F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76ce180-2d51-494a-9b1b-9e32d4aa5aa4"/>
    <ds:schemaRef ds:uri="c86a56ac-90ea-4fd1-bee6-6887419cb2f7"/>
    <ds:schemaRef ds:uri="48bf5a78-e357-47de-8b5d-f85b0ac68f4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  <ds:schemaRef ds:uri="a76ce180-2d51-494a-9b1b-9e32d4aa5aa4"/>
    <ds:schemaRef ds:uri="48bf5a78-e357-47de-8b5d-f85b0ac68f4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826edc80-2171-4663-af08-ab1041963957</Template>
  <TotalTime>1893</TotalTime>
  <Words>894</Words>
  <Application>Microsoft Office PowerPoint</Application>
  <PresentationFormat>Custom</PresentationFormat>
  <Paragraphs>130</Paragraphs>
  <Slides>19</Slides>
  <Notes>0</Notes>
  <HiddenSlides>12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Code Pro Bold</vt:lpstr>
      <vt:lpstr>Lato</vt:lpstr>
      <vt:lpstr>Cambria Math</vt:lpstr>
      <vt:lpstr>Calibri Light</vt:lpstr>
      <vt:lpstr>Roboto Mono</vt:lpstr>
      <vt:lpstr>Consolas</vt:lpstr>
      <vt:lpstr>Arial</vt:lpstr>
      <vt:lpstr>RISE</vt:lpstr>
      <vt:lpstr>Worksheet</vt:lpstr>
      <vt:lpstr>PowerPoint Presentation</vt:lpstr>
      <vt:lpstr>PowerPoint Presentation</vt:lpstr>
      <vt:lpstr>Robust and scalable optimisation model  </vt:lpstr>
      <vt:lpstr>Variety of case studies High temporal and spatial resolution</vt:lpstr>
      <vt:lpstr>PowerPoint Presentation</vt:lpstr>
      <vt:lpstr>Execution views</vt:lpstr>
      <vt:lpstr>Multi-objective and versatility</vt:lpstr>
      <vt:lpstr>Modelling overview</vt:lpstr>
      <vt:lpstr>Main modelling trade-offs</vt:lpstr>
      <vt:lpstr>Time resolution</vt:lpstr>
      <vt:lpstr>EV Modelling</vt:lpstr>
      <vt:lpstr>Output results</vt:lpstr>
      <vt:lpstr>PowerPoint Presentation</vt:lpstr>
      <vt:lpstr>Case 0: Home  (Load + Solar PV)</vt:lpstr>
      <vt:lpstr>Case 1: Home + EV</vt:lpstr>
      <vt:lpstr>Case 2: Home + BESS</vt:lpstr>
      <vt:lpstr>Case 3: Home +EV+ BESS</vt:lpstr>
      <vt:lpstr>Home optimisation</vt:lpstr>
      <vt:lpstr>Max. Peak Power  Impact of the network fee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Erik Alvarez</dc:creator>
  <cp:keywords/>
  <dc:description/>
  <cp:lastModifiedBy>Erik Alvarez</cp:lastModifiedBy>
  <cp:revision>3</cp:revision>
  <cp:lastPrinted>2021-06-29T14:47:06Z</cp:lastPrinted>
  <dcterms:created xsi:type="dcterms:W3CDTF">2024-11-05T08:56:01Z</dcterms:created>
  <dcterms:modified xsi:type="dcterms:W3CDTF">2025-08-29T09:40:15Z</dcterms:modified>
  <cp:category/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0x01010020B05628DD90F343B95C9D1C89C99C4B</vt:lpwstr>
  </property>
  <property fmtid="{D5CDD505-2E9C-101B-9397-08002B2CF9AE}" pid="3" name="MSIP_Label_680afd86-dcf7-4483-b9eb-5af1dcd104e1_Enabled">
    <vt:lpwstr>true</vt:lpwstr>
  </property>
  <property fmtid="{D5CDD505-2E9C-101B-9397-08002B2CF9AE}" pid="4" name="MSIP_Label_680afd86-dcf7-4483-b9eb-5af1dcd104e1_SetDate">
    <vt:lpwstr>2024-11-05T08:56:08Z</vt:lpwstr>
  </property>
  <property fmtid="{D5CDD505-2E9C-101B-9397-08002B2CF9AE}" pid="5" name="MSIP_Label_680afd86-dcf7-4483-b9eb-5af1dcd104e1_Method">
    <vt:lpwstr>Standard</vt:lpwstr>
  </property>
  <property fmtid="{D5CDD505-2E9C-101B-9397-08002B2CF9AE}" pid="6" name="MSIP_Label_680afd86-dcf7-4483-b9eb-5af1dcd104e1_Name">
    <vt:lpwstr>K2 Intern</vt:lpwstr>
  </property>
  <property fmtid="{D5CDD505-2E9C-101B-9397-08002B2CF9AE}" pid="7" name="MSIP_Label_680afd86-dcf7-4483-b9eb-5af1dcd104e1_SiteId">
    <vt:lpwstr>5a9809cf-0bcb-413a-838a-09ecc40cc9e8</vt:lpwstr>
  </property>
  <property fmtid="{D5CDD505-2E9C-101B-9397-08002B2CF9AE}" pid="8" name="MSIP_Label_680afd86-dcf7-4483-b9eb-5af1dcd104e1_ActionId">
    <vt:lpwstr>4e98e552-9803-4722-85a4-1a85060bcabe</vt:lpwstr>
  </property>
  <property fmtid="{D5CDD505-2E9C-101B-9397-08002B2CF9AE}" pid="9" name="MSIP_Label_680afd86-dcf7-4483-b9eb-5af1dcd104e1_ContentBits">
    <vt:lpwstr>0</vt:lpwstr>
  </property>
</Properties>
</file>

<file path=docProps/thumbnail.jpeg>
</file>